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1"/>
  </p:notesMasterIdLst>
  <p:sldIdLst>
    <p:sldId id="256" r:id="rId2"/>
    <p:sldId id="257" r:id="rId3"/>
    <p:sldId id="378" r:id="rId4"/>
    <p:sldId id="377" r:id="rId5"/>
    <p:sldId id="366" r:id="rId6"/>
    <p:sldId id="382" r:id="rId7"/>
    <p:sldId id="375" r:id="rId8"/>
    <p:sldId id="376" r:id="rId9"/>
    <p:sldId id="380" r:id="rId10"/>
    <p:sldId id="374" r:id="rId11"/>
    <p:sldId id="270" r:id="rId12"/>
    <p:sldId id="272" r:id="rId13"/>
    <p:sldId id="372" r:id="rId14"/>
    <p:sldId id="373" r:id="rId15"/>
    <p:sldId id="363" r:id="rId16"/>
    <p:sldId id="391" r:id="rId17"/>
    <p:sldId id="390" r:id="rId18"/>
    <p:sldId id="394" r:id="rId19"/>
    <p:sldId id="393" r:id="rId20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99"/>
    <a:srgbClr val="F9D7EF"/>
    <a:srgbClr val="FEFDDB"/>
    <a:srgbClr val="E5E5FF"/>
    <a:srgbClr val="0000CC"/>
    <a:srgbClr val="FF3399"/>
    <a:srgbClr val="FFEBFF"/>
    <a:srgbClr val="E7FFE7"/>
    <a:srgbClr val="FF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1" autoAdjust="0"/>
    <p:restoredTop sz="94660"/>
  </p:normalViewPr>
  <p:slideViewPr>
    <p:cSldViewPr>
      <p:cViewPr varScale="1">
        <p:scale>
          <a:sx n="70" d="100"/>
          <a:sy n="70" d="100"/>
        </p:scale>
        <p:origin x="46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8212FB-1725-4A5F-A853-FB90043F7E8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B731E9D-B1F1-40C0-91E7-D1CD3A5C6AD7}">
      <dgm:prSet/>
      <dgm:spPr/>
      <dgm:t>
        <a:bodyPr/>
        <a:lstStyle/>
        <a:p>
          <a:pPr rtl="0"/>
          <a:r>
            <a:rPr lang="zh-TW" altLang="en-US" dirty="0" smtClean="0">
              <a:solidFill>
                <a:srgbClr val="C00000"/>
              </a:solidFill>
              <a:latin typeface="Adobe 仿宋 Std R" panose="02020400000000000000" pitchFamily="18" charset="-128"/>
              <a:ea typeface="Adobe 仿宋 Std R" panose="02020400000000000000" pitchFamily="18" charset="-128"/>
            </a:rPr>
            <a:t>●</a:t>
          </a:r>
          <a:r>
            <a:rPr lang="zh-TW" dirty="0" smtClean="0">
              <a:latin typeface="Adobe 仿宋 Std R" panose="02020400000000000000" pitchFamily="18" charset="-128"/>
              <a:ea typeface="Adobe 仿宋 Std R" panose="02020400000000000000" pitchFamily="18" charset="-128"/>
            </a:rPr>
            <a:t>人文、社會</a:t>
          </a:r>
          <a:r>
            <a:rPr lang="zh-TW" altLang="en-US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、</a:t>
          </a:r>
          <a:r>
            <a:rPr lang="zh-TW" dirty="0" smtClean="0">
              <a:latin typeface="Adobe 仿宋 Std R" panose="02020400000000000000" pitchFamily="18" charset="-128"/>
              <a:ea typeface="Adobe 仿宋 Std R" panose="02020400000000000000" pitchFamily="18" charset="-128"/>
            </a:rPr>
            <a:t>藝術類內容之數位典藏加值製作</a:t>
          </a:r>
          <a:endParaRPr lang="zh-TW" dirty="0">
            <a:latin typeface="Adobe 仿宋 Std R" panose="02020400000000000000" pitchFamily="18" charset="-128"/>
            <a:ea typeface="Adobe 仿宋 Std R" panose="02020400000000000000" pitchFamily="18" charset="-128"/>
          </a:endParaRPr>
        </a:p>
      </dgm:t>
    </dgm:pt>
    <dgm:pt modelId="{8ACF1441-CE37-4D94-9DF2-C1CCE1F48052}" type="parTrans" cxnId="{1861D60E-5A78-43CF-AC45-157F87379DF5}">
      <dgm:prSet/>
      <dgm:spPr/>
      <dgm:t>
        <a:bodyPr/>
        <a:lstStyle/>
        <a:p>
          <a:endParaRPr lang="zh-TW" altLang="en-US"/>
        </a:p>
      </dgm:t>
    </dgm:pt>
    <dgm:pt modelId="{9B411E88-8FE6-483C-80CE-6443665E1878}" type="sibTrans" cxnId="{1861D60E-5A78-43CF-AC45-157F87379DF5}">
      <dgm:prSet/>
      <dgm:spPr/>
      <dgm:t>
        <a:bodyPr/>
        <a:lstStyle/>
        <a:p>
          <a:endParaRPr lang="zh-TW" altLang="en-US"/>
        </a:p>
      </dgm:t>
    </dgm:pt>
    <dgm:pt modelId="{369F7432-ADF0-4E69-9246-B98AC9381170}">
      <dgm:prSet/>
      <dgm:spPr/>
      <dgm:t>
        <a:bodyPr/>
        <a:lstStyle/>
        <a:p>
          <a:pPr rtl="0"/>
          <a:r>
            <a:rPr lang="zh-TW" altLang="en-US" dirty="0" smtClean="0">
              <a:solidFill>
                <a:srgbClr val="C00000"/>
              </a:solidFill>
              <a:latin typeface="Adobe 仿宋 Std R" panose="02020400000000000000" pitchFamily="18" charset="-128"/>
              <a:ea typeface="Adobe 仿宋 Std R" panose="02020400000000000000" pitchFamily="18" charset="-128"/>
            </a:rPr>
            <a:t>●</a:t>
          </a:r>
          <a:r>
            <a:rPr lang="zh-TW" dirty="0" smtClean="0">
              <a:latin typeface="Adobe 仿宋 Std R" panose="02020400000000000000" pitchFamily="18" charset="-128"/>
              <a:ea typeface="Adobe 仿宋 Std R" panose="02020400000000000000" pitchFamily="18" charset="-128"/>
            </a:rPr>
            <a:t>原文影像</a:t>
          </a:r>
          <a:r>
            <a:rPr lang="en-US" altLang="zh-TW" dirty="0" smtClean="0">
              <a:latin typeface="Adobe 仿宋 Std R" panose="02020400000000000000" pitchFamily="18" charset="-128"/>
              <a:ea typeface="Adobe 仿宋 Std R" panose="02020400000000000000" pitchFamily="18" charset="-128"/>
            </a:rPr>
            <a:t>/</a:t>
          </a:r>
          <a:r>
            <a:rPr lang="zh-TW" dirty="0" smtClean="0">
              <a:latin typeface="Adobe 仿宋 Std R" panose="02020400000000000000" pitchFamily="18" charset="-128"/>
              <a:ea typeface="Adobe 仿宋 Std R" panose="02020400000000000000" pitchFamily="18" charset="-128"/>
            </a:rPr>
            <a:t>全文定位技術加值</a:t>
          </a:r>
          <a:r>
            <a:rPr lang="zh-TW" altLang="en-US" dirty="0" smtClean="0">
              <a:latin typeface="Adobe 仿宋 Std R" panose="02020400000000000000" pitchFamily="18" charset="-128"/>
              <a:ea typeface="Adobe 仿宋 Std R" panose="02020400000000000000" pitchFamily="18" charset="-128"/>
            </a:rPr>
            <a:t>之</a:t>
          </a:r>
          <a:r>
            <a:rPr lang="zh-TW" dirty="0" smtClean="0">
              <a:latin typeface="Adobe 仿宋 Std R" panose="02020400000000000000" pitchFamily="18" charset="-128"/>
              <a:ea typeface="Adobe 仿宋 Std R" panose="02020400000000000000" pitchFamily="18" charset="-128"/>
            </a:rPr>
            <a:t>知識庫</a:t>
          </a:r>
          <a:endParaRPr lang="zh-TW" dirty="0">
            <a:latin typeface="Adobe 仿宋 Std R" panose="02020400000000000000" pitchFamily="18" charset="-128"/>
            <a:ea typeface="Adobe 仿宋 Std R" panose="02020400000000000000" pitchFamily="18" charset="-128"/>
          </a:endParaRPr>
        </a:p>
      </dgm:t>
    </dgm:pt>
    <dgm:pt modelId="{100CB691-F974-442C-9FA4-EE296AFCDF3C}" type="parTrans" cxnId="{ECBB8C98-9004-4B5D-B62E-74BD1B5E15EC}">
      <dgm:prSet/>
      <dgm:spPr/>
      <dgm:t>
        <a:bodyPr/>
        <a:lstStyle/>
        <a:p>
          <a:endParaRPr lang="zh-TW" altLang="en-US"/>
        </a:p>
      </dgm:t>
    </dgm:pt>
    <dgm:pt modelId="{4BA4A252-222A-4570-999B-481966768C67}" type="sibTrans" cxnId="{ECBB8C98-9004-4B5D-B62E-74BD1B5E15EC}">
      <dgm:prSet/>
      <dgm:spPr/>
      <dgm:t>
        <a:bodyPr/>
        <a:lstStyle/>
        <a:p>
          <a:endParaRPr lang="zh-TW" altLang="en-US"/>
        </a:p>
      </dgm:t>
    </dgm:pt>
    <dgm:pt modelId="{06B7269C-4E2F-4D95-B4FC-3B2312A45A31}">
      <dgm:prSet/>
      <dgm:spPr/>
      <dgm:t>
        <a:bodyPr/>
        <a:lstStyle/>
        <a:p>
          <a:pPr rtl="0"/>
          <a:r>
            <a:rPr lang="zh-TW" altLang="en-US" dirty="0" smtClean="0">
              <a:solidFill>
                <a:srgbClr val="C00000"/>
              </a:solidFill>
              <a:latin typeface="Adobe 仿宋 Std R" panose="02020400000000000000" pitchFamily="18" charset="-128"/>
              <a:ea typeface="Adobe 仿宋 Std R" panose="02020400000000000000" pitchFamily="18" charset="-128"/>
            </a:rPr>
            <a:t>●</a:t>
          </a:r>
          <a:r>
            <a:rPr lang="zh-TW" dirty="0" smtClean="0">
              <a:latin typeface="Adobe 仿宋 Std R" panose="02020400000000000000" pitchFamily="18" charset="-128"/>
              <a:ea typeface="Adobe 仿宋 Std R" panose="02020400000000000000" pitchFamily="18" charset="-128"/>
            </a:rPr>
            <a:t>適宜中文閱讀之</a:t>
          </a:r>
          <a:r>
            <a:rPr lang="en-US" dirty="0" smtClean="0">
              <a:latin typeface="Adobe 仿宋 Std R" panose="02020400000000000000" pitchFamily="18" charset="-128"/>
              <a:ea typeface="Adobe 仿宋 Std R" panose="02020400000000000000" pitchFamily="18" charset="-128"/>
            </a:rPr>
            <a:t>IOS/Android/Win</a:t>
          </a:r>
          <a:r>
            <a:rPr lang="zh-TW" dirty="0" smtClean="0">
              <a:latin typeface="Adobe 仿宋 Std R" panose="02020400000000000000" pitchFamily="18" charset="-128"/>
              <a:ea typeface="Adobe 仿宋 Std R" panose="02020400000000000000" pitchFamily="18" charset="-128"/>
            </a:rPr>
            <a:t>數位典藏</a:t>
          </a:r>
          <a:r>
            <a:rPr lang="en-US" dirty="0" smtClean="0">
              <a:latin typeface="Adobe 仿宋 Std R" panose="02020400000000000000" pitchFamily="18" charset="-128"/>
              <a:ea typeface="Adobe 仿宋 Std R" panose="02020400000000000000" pitchFamily="18" charset="-128"/>
            </a:rPr>
            <a:t>/</a:t>
          </a:r>
          <a:r>
            <a:rPr lang="zh-TW" dirty="0" smtClean="0">
              <a:latin typeface="Adobe 仿宋 Std R" panose="02020400000000000000" pitchFamily="18" charset="-128"/>
              <a:ea typeface="Adobe 仿宋 Std R" panose="02020400000000000000" pitchFamily="18" charset="-128"/>
            </a:rPr>
            <a:t>電子書平台系統</a:t>
          </a:r>
          <a:endParaRPr lang="zh-TW" dirty="0">
            <a:latin typeface="Adobe 仿宋 Std R" panose="02020400000000000000" pitchFamily="18" charset="-128"/>
            <a:ea typeface="Adobe 仿宋 Std R" panose="02020400000000000000" pitchFamily="18" charset="-128"/>
          </a:endParaRPr>
        </a:p>
      </dgm:t>
    </dgm:pt>
    <dgm:pt modelId="{B46EC6E1-AE52-47BD-AC0F-60403C4A73D3}" type="parTrans" cxnId="{C14AA403-D28D-4524-87D1-6A087675F7EC}">
      <dgm:prSet/>
      <dgm:spPr/>
      <dgm:t>
        <a:bodyPr/>
        <a:lstStyle/>
        <a:p>
          <a:endParaRPr lang="zh-TW" altLang="en-US"/>
        </a:p>
      </dgm:t>
    </dgm:pt>
    <dgm:pt modelId="{0E423A56-5BB9-41BE-A09B-9E635E9576DF}" type="sibTrans" cxnId="{C14AA403-D28D-4524-87D1-6A087675F7EC}">
      <dgm:prSet/>
      <dgm:spPr/>
      <dgm:t>
        <a:bodyPr/>
        <a:lstStyle/>
        <a:p>
          <a:endParaRPr lang="zh-TW" altLang="en-US"/>
        </a:p>
      </dgm:t>
    </dgm:pt>
    <dgm:pt modelId="{82684F9D-9573-4F90-822D-42DAC9B4EA90}">
      <dgm:prSet custT="1"/>
      <dgm:spPr/>
      <dgm:t>
        <a:bodyPr/>
        <a:lstStyle/>
        <a:p>
          <a:pPr rtl="0"/>
          <a:r>
            <a:rPr lang="zh-TW" altLang="en-US" sz="2100" dirty="0" smtClean="0">
              <a:solidFill>
                <a:srgbClr val="C00000"/>
              </a:solidFill>
              <a:latin typeface="Adobe 仿宋 Std R" panose="02020400000000000000" pitchFamily="18" charset="-128"/>
              <a:ea typeface="Adobe 仿宋 Std R" panose="02020400000000000000" pitchFamily="18" charset="-128"/>
            </a:rPr>
            <a:t>●</a:t>
          </a:r>
          <a:r>
            <a:rPr lang="zh-TW" sz="2100" dirty="0" smtClean="0">
              <a:latin typeface="Adobe 仿宋 Std R" panose="02020400000000000000" pitchFamily="18" charset="-128"/>
              <a:ea typeface="Adobe 仿宋 Std R" panose="02020400000000000000" pitchFamily="18" charset="-128"/>
            </a:rPr>
            <a:t>學習型電子書</a:t>
          </a:r>
          <a:r>
            <a:rPr lang="en-US" sz="2100" dirty="0" smtClean="0">
              <a:latin typeface="Adobe 仿宋 Std R" panose="02020400000000000000" pitchFamily="18" charset="-128"/>
              <a:ea typeface="Adobe 仿宋 Std R" panose="02020400000000000000" pitchFamily="18" charset="-128"/>
            </a:rPr>
            <a:t>/</a:t>
          </a:r>
          <a:r>
            <a:rPr lang="zh-TW" sz="2100" dirty="0" smtClean="0">
              <a:latin typeface="Adobe 仿宋 Std R" panose="02020400000000000000" pitchFamily="18" charset="-128"/>
              <a:ea typeface="Adobe 仿宋 Std R" panose="02020400000000000000" pitchFamily="18" charset="-128"/>
            </a:rPr>
            <a:t>數位典藏規劃製作</a:t>
          </a:r>
          <a:endParaRPr lang="zh-TW" sz="2100" dirty="0">
            <a:latin typeface="Adobe 仿宋 Std R" panose="02020400000000000000" pitchFamily="18" charset="-128"/>
            <a:ea typeface="Adobe 仿宋 Std R" panose="02020400000000000000" pitchFamily="18" charset="-128"/>
          </a:endParaRPr>
        </a:p>
      </dgm:t>
    </dgm:pt>
    <dgm:pt modelId="{401C6A57-A68C-4685-8645-2CEC2B69757E}" type="parTrans" cxnId="{A5FED400-A266-4B79-8086-F3C3DA27B983}">
      <dgm:prSet/>
      <dgm:spPr/>
      <dgm:t>
        <a:bodyPr/>
        <a:lstStyle/>
        <a:p>
          <a:endParaRPr lang="zh-TW" altLang="en-US"/>
        </a:p>
      </dgm:t>
    </dgm:pt>
    <dgm:pt modelId="{08798A4D-CFC1-43B0-BB5E-0361673E55FA}" type="sibTrans" cxnId="{A5FED400-A266-4B79-8086-F3C3DA27B983}">
      <dgm:prSet/>
      <dgm:spPr/>
      <dgm:t>
        <a:bodyPr/>
        <a:lstStyle/>
        <a:p>
          <a:endParaRPr lang="zh-TW" altLang="en-US"/>
        </a:p>
      </dgm:t>
    </dgm:pt>
    <dgm:pt modelId="{45BE616A-3600-43D6-8D72-C66E520B5C4E}">
      <dgm:prSet/>
      <dgm:spPr/>
      <dgm:t>
        <a:bodyPr/>
        <a:lstStyle/>
        <a:p>
          <a:pPr rtl="0"/>
          <a:r>
            <a:rPr lang="zh-TW" altLang="en-US" dirty="0" smtClean="0">
              <a:solidFill>
                <a:srgbClr val="C00000"/>
              </a:solidFill>
              <a:latin typeface="Adobe 仿宋 Std R" panose="02020400000000000000" pitchFamily="18" charset="-128"/>
              <a:ea typeface="Adobe 仿宋 Std R" panose="02020400000000000000" pitchFamily="18" charset="-128"/>
            </a:rPr>
            <a:t>●</a:t>
          </a:r>
          <a:r>
            <a:rPr lang="zh-TW" dirty="0" smtClean="0">
              <a:latin typeface="Adobe 仿宋 Std R" panose="02020400000000000000" pitchFamily="18" charset="-128"/>
              <a:ea typeface="Adobe 仿宋 Std R" panose="02020400000000000000" pitchFamily="18" charset="-128"/>
            </a:rPr>
            <a:t>全球性的華語文知識庫行銷通路</a:t>
          </a:r>
          <a:endParaRPr lang="zh-TW" dirty="0">
            <a:latin typeface="Adobe 仿宋 Std R" panose="02020400000000000000" pitchFamily="18" charset="-128"/>
            <a:ea typeface="Adobe 仿宋 Std R" panose="02020400000000000000" pitchFamily="18" charset="-128"/>
          </a:endParaRPr>
        </a:p>
      </dgm:t>
    </dgm:pt>
    <dgm:pt modelId="{39142F10-49AA-4933-AC04-738EEE47A077}" type="parTrans" cxnId="{8FDFF6DE-30AC-4900-9616-F64F6278C965}">
      <dgm:prSet/>
      <dgm:spPr/>
      <dgm:t>
        <a:bodyPr/>
        <a:lstStyle/>
        <a:p>
          <a:endParaRPr lang="zh-TW" altLang="en-US"/>
        </a:p>
      </dgm:t>
    </dgm:pt>
    <dgm:pt modelId="{AC621A88-ACE9-4072-9D88-1B32D8F1F772}" type="sibTrans" cxnId="{8FDFF6DE-30AC-4900-9616-F64F6278C965}">
      <dgm:prSet/>
      <dgm:spPr/>
      <dgm:t>
        <a:bodyPr/>
        <a:lstStyle/>
        <a:p>
          <a:endParaRPr lang="zh-TW" altLang="en-US"/>
        </a:p>
      </dgm:t>
    </dgm:pt>
    <dgm:pt modelId="{57451A77-ADD5-4C77-96A1-7940B55EC10C}">
      <dgm:prSet/>
      <dgm:spPr/>
      <dgm:t>
        <a:bodyPr/>
        <a:lstStyle/>
        <a:p>
          <a:pPr rtl="0"/>
          <a:r>
            <a:rPr lang="zh-TW" altLang="en-US" dirty="0" smtClean="0">
              <a:solidFill>
                <a:srgbClr val="C00000"/>
              </a:solidFill>
              <a:latin typeface="Adobe 仿宋 Std R" panose="02020400000000000000" pitchFamily="18" charset="-128"/>
              <a:ea typeface="Adobe 仿宋 Std R" panose="02020400000000000000" pitchFamily="18" charset="-128"/>
            </a:rPr>
            <a:t>●</a:t>
          </a:r>
          <a:r>
            <a:rPr lang="zh-TW" dirty="0" smtClean="0">
              <a:latin typeface="Adobe 仿宋 Std R" panose="02020400000000000000" pitchFamily="18" charset="-128"/>
              <a:ea typeface="Adobe 仿宋 Std R" panose="02020400000000000000" pitchFamily="18" charset="-128"/>
            </a:rPr>
            <a:t>高精度軍規數位地圖資料庫代理銷售   </a:t>
          </a:r>
          <a:endParaRPr lang="zh-TW" dirty="0">
            <a:latin typeface="Adobe 仿宋 Std R" panose="02020400000000000000" pitchFamily="18" charset="-128"/>
            <a:ea typeface="Adobe 仿宋 Std R" panose="02020400000000000000" pitchFamily="18" charset="-128"/>
          </a:endParaRPr>
        </a:p>
      </dgm:t>
    </dgm:pt>
    <dgm:pt modelId="{3B1E316C-51DB-43A8-857F-8218542DA264}" type="parTrans" cxnId="{029124FC-9CD6-4D50-A6B6-279304786780}">
      <dgm:prSet/>
      <dgm:spPr/>
      <dgm:t>
        <a:bodyPr/>
        <a:lstStyle/>
        <a:p>
          <a:endParaRPr lang="zh-TW" altLang="en-US"/>
        </a:p>
      </dgm:t>
    </dgm:pt>
    <dgm:pt modelId="{7F2360B0-A668-4F58-9CFB-FE321E54F3F6}" type="sibTrans" cxnId="{029124FC-9CD6-4D50-A6B6-279304786780}">
      <dgm:prSet/>
      <dgm:spPr/>
      <dgm:t>
        <a:bodyPr/>
        <a:lstStyle/>
        <a:p>
          <a:endParaRPr lang="zh-TW" altLang="en-US"/>
        </a:p>
      </dgm:t>
    </dgm:pt>
    <dgm:pt modelId="{B5E20FE8-31CE-4183-B92F-EF1400183EE5}" type="pres">
      <dgm:prSet presAssocID="{B38212FB-1725-4A5F-A853-FB90043F7E8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4EC8A2DA-2757-434A-B526-F2AE8A67AB99}" type="pres">
      <dgm:prSet presAssocID="{2B731E9D-B1F1-40C0-91E7-D1CD3A5C6AD7}" presName="thickLine" presStyleLbl="alignNode1" presStyleIdx="0" presStyleCnt="6"/>
      <dgm:spPr/>
    </dgm:pt>
    <dgm:pt modelId="{86767E33-D64D-46CB-8A51-4CBAAD7175F1}" type="pres">
      <dgm:prSet presAssocID="{2B731E9D-B1F1-40C0-91E7-D1CD3A5C6AD7}" presName="horz1" presStyleCnt="0"/>
      <dgm:spPr/>
    </dgm:pt>
    <dgm:pt modelId="{49066A9F-EACA-4DF2-91F1-F9E449515876}" type="pres">
      <dgm:prSet presAssocID="{2B731E9D-B1F1-40C0-91E7-D1CD3A5C6AD7}" presName="tx1" presStyleLbl="revTx" presStyleIdx="0" presStyleCnt="6"/>
      <dgm:spPr/>
      <dgm:t>
        <a:bodyPr/>
        <a:lstStyle/>
        <a:p>
          <a:endParaRPr lang="zh-TW" altLang="en-US"/>
        </a:p>
      </dgm:t>
    </dgm:pt>
    <dgm:pt modelId="{AC54F5C1-82B3-4A09-9E3F-E3747A0D6A35}" type="pres">
      <dgm:prSet presAssocID="{2B731E9D-B1F1-40C0-91E7-D1CD3A5C6AD7}" presName="vert1" presStyleCnt="0"/>
      <dgm:spPr/>
    </dgm:pt>
    <dgm:pt modelId="{B6EE0C87-E4A3-4982-BA44-23979B8FEBF7}" type="pres">
      <dgm:prSet presAssocID="{369F7432-ADF0-4E69-9246-B98AC9381170}" presName="thickLine" presStyleLbl="alignNode1" presStyleIdx="1" presStyleCnt="6"/>
      <dgm:spPr/>
    </dgm:pt>
    <dgm:pt modelId="{8294F3EC-C6BD-403F-821D-77227FB93DFC}" type="pres">
      <dgm:prSet presAssocID="{369F7432-ADF0-4E69-9246-B98AC9381170}" presName="horz1" presStyleCnt="0"/>
      <dgm:spPr/>
    </dgm:pt>
    <dgm:pt modelId="{A1025BBC-BFA5-4377-A61B-3A8F40A2B245}" type="pres">
      <dgm:prSet presAssocID="{369F7432-ADF0-4E69-9246-B98AC9381170}" presName="tx1" presStyleLbl="revTx" presStyleIdx="1" presStyleCnt="6"/>
      <dgm:spPr/>
      <dgm:t>
        <a:bodyPr/>
        <a:lstStyle/>
        <a:p>
          <a:endParaRPr lang="zh-TW" altLang="en-US"/>
        </a:p>
      </dgm:t>
    </dgm:pt>
    <dgm:pt modelId="{5CEFEAFC-4079-4E61-B1D2-2C62ED7471DB}" type="pres">
      <dgm:prSet presAssocID="{369F7432-ADF0-4E69-9246-B98AC9381170}" presName="vert1" presStyleCnt="0"/>
      <dgm:spPr/>
    </dgm:pt>
    <dgm:pt modelId="{6B78C548-3999-4F27-A449-8684A76ACDEA}" type="pres">
      <dgm:prSet presAssocID="{06B7269C-4E2F-4D95-B4FC-3B2312A45A31}" presName="thickLine" presStyleLbl="alignNode1" presStyleIdx="2" presStyleCnt="6"/>
      <dgm:spPr/>
    </dgm:pt>
    <dgm:pt modelId="{72AB5A37-2D26-4A66-A9E6-51292805542D}" type="pres">
      <dgm:prSet presAssocID="{06B7269C-4E2F-4D95-B4FC-3B2312A45A31}" presName="horz1" presStyleCnt="0"/>
      <dgm:spPr/>
    </dgm:pt>
    <dgm:pt modelId="{5425B9F3-9037-4F11-88F3-151BA1E94253}" type="pres">
      <dgm:prSet presAssocID="{06B7269C-4E2F-4D95-B4FC-3B2312A45A31}" presName="tx1" presStyleLbl="revTx" presStyleIdx="2" presStyleCnt="6"/>
      <dgm:spPr/>
      <dgm:t>
        <a:bodyPr/>
        <a:lstStyle/>
        <a:p>
          <a:endParaRPr lang="zh-TW" altLang="en-US"/>
        </a:p>
      </dgm:t>
    </dgm:pt>
    <dgm:pt modelId="{3CDC4E68-7AAA-46D5-8962-BE8BFC15DB31}" type="pres">
      <dgm:prSet presAssocID="{06B7269C-4E2F-4D95-B4FC-3B2312A45A31}" presName="vert1" presStyleCnt="0"/>
      <dgm:spPr/>
    </dgm:pt>
    <dgm:pt modelId="{B4E541E4-0486-4AAA-89CC-CC96EF96BAA3}" type="pres">
      <dgm:prSet presAssocID="{82684F9D-9573-4F90-822D-42DAC9B4EA90}" presName="thickLine" presStyleLbl="alignNode1" presStyleIdx="3" presStyleCnt="6"/>
      <dgm:spPr/>
    </dgm:pt>
    <dgm:pt modelId="{CB564B95-3162-460D-AF77-7BC8C73C1A35}" type="pres">
      <dgm:prSet presAssocID="{82684F9D-9573-4F90-822D-42DAC9B4EA90}" presName="horz1" presStyleCnt="0"/>
      <dgm:spPr/>
    </dgm:pt>
    <dgm:pt modelId="{F4BFA4CB-44BD-4700-8501-DF7E36ADEBAD}" type="pres">
      <dgm:prSet presAssocID="{82684F9D-9573-4F90-822D-42DAC9B4EA90}" presName="tx1" presStyleLbl="revTx" presStyleIdx="3" presStyleCnt="6"/>
      <dgm:spPr/>
      <dgm:t>
        <a:bodyPr/>
        <a:lstStyle/>
        <a:p>
          <a:endParaRPr lang="zh-TW" altLang="en-US"/>
        </a:p>
      </dgm:t>
    </dgm:pt>
    <dgm:pt modelId="{8ECE5335-E12E-4E14-B483-911CE86DCC7C}" type="pres">
      <dgm:prSet presAssocID="{82684F9D-9573-4F90-822D-42DAC9B4EA90}" presName="vert1" presStyleCnt="0"/>
      <dgm:spPr/>
    </dgm:pt>
    <dgm:pt modelId="{351B2F4A-EBB2-4972-B871-5FBF8E18A9EC}" type="pres">
      <dgm:prSet presAssocID="{45BE616A-3600-43D6-8D72-C66E520B5C4E}" presName="thickLine" presStyleLbl="alignNode1" presStyleIdx="4" presStyleCnt="6"/>
      <dgm:spPr/>
    </dgm:pt>
    <dgm:pt modelId="{94982209-6B7D-408B-A475-E47827330A8A}" type="pres">
      <dgm:prSet presAssocID="{45BE616A-3600-43D6-8D72-C66E520B5C4E}" presName="horz1" presStyleCnt="0"/>
      <dgm:spPr/>
    </dgm:pt>
    <dgm:pt modelId="{94C7B458-2EDC-4A04-A9AC-5A99F658867F}" type="pres">
      <dgm:prSet presAssocID="{45BE616A-3600-43D6-8D72-C66E520B5C4E}" presName="tx1" presStyleLbl="revTx" presStyleIdx="4" presStyleCnt="6"/>
      <dgm:spPr/>
      <dgm:t>
        <a:bodyPr/>
        <a:lstStyle/>
        <a:p>
          <a:endParaRPr lang="zh-TW" altLang="en-US"/>
        </a:p>
      </dgm:t>
    </dgm:pt>
    <dgm:pt modelId="{F3830C73-1009-4FBB-89EA-ACE69D96DF7C}" type="pres">
      <dgm:prSet presAssocID="{45BE616A-3600-43D6-8D72-C66E520B5C4E}" presName="vert1" presStyleCnt="0"/>
      <dgm:spPr/>
    </dgm:pt>
    <dgm:pt modelId="{1F3CA11D-D129-42EC-878B-9F37A27DA7D6}" type="pres">
      <dgm:prSet presAssocID="{57451A77-ADD5-4C77-96A1-7940B55EC10C}" presName="thickLine" presStyleLbl="alignNode1" presStyleIdx="5" presStyleCnt="6"/>
      <dgm:spPr/>
    </dgm:pt>
    <dgm:pt modelId="{7E554B18-6971-4C2A-AD28-C006E7743065}" type="pres">
      <dgm:prSet presAssocID="{57451A77-ADD5-4C77-96A1-7940B55EC10C}" presName="horz1" presStyleCnt="0"/>
      <dgm:spPr/>
    </dgm:pt>
    <dgm:pt modelId="{E8BC3C94-0E6D-4EE6-8B67-DC38C353890E}" type="pres">
      <dgm:prSet presAssocID="{57451A77-ADD5-4C77-96A1-7940B55EC10C}" presName="tx1" presStyleLbl="revTx" presStyleIdx="5" presStyleCnt="6"/>
      <dgm:spPr/>
      <dgm:t>
        <a:bodyPr/>
        <a:lstStyle/>
        <a:p>
          <a:endParaRPr lang="zh-TW" altLang="en-US"/>
        </a:p>
      </dgm:t>
    </dgm:pt>
    <dgm:pt modelId="{2AFC69AC-FB03-451A-9A1B-05AEA67E1981}" type="pres">
      <dgm:prSet presAssocID="{57451A77-ADD5-4C77-96A1-7940B55EC10C}" presName="vert1" presStyleCnt="0"/>
      <dgm:spPr/>
    </dgm:pt>
  </dgm:ptLst>
  <dgm:cxnLst>
    <dgm:cxn modelId="{A5FED400-A266-4B79-8086-F3C3DA27B983}" srcId="{B38212FB-1725-4A5F-A853-FB90043F7E8F}" destId="{82684F9D-9573-4F90-822D-42DAC9B4EA90}" srcOrd="3" destOrd="0" parTransId="{401C6A57-A68C-4685-8645-2CEC2B69757E}" sibTransId="{08798A4D-CFC1-43B0-BB5E-0361673E55FA}"/>
    <dgm:cxn modelId="{B5940C98-864F-4A94-AF9C-C4780324822D}" type="presOf" srcId="{82684F9D-9573-4F90-822D-42DAC9B4EA90}" destId="{F4BFA4CB-44BD-4700-8501-DF7E36ADEBAD}" srcOrd="0" destOrd="0" presId="urn:microsoft.com/office/officeart/2008/layout/LinedList"/>
    <dgm:cxn modelId="{D18627EC-3C17-49CB-9D5E-4512F000EA97}" type="presOf" srcId="{06B7269C-4E2F-4D95-B4FC-3B2312A45A31}" destId="{5425B9F3-9037-4F11-88F3-151BA1E94253}" srcOrd="0" destOrd="0" presId="urn:microsoft.com/office/officeart/2008/layout/LinedList"/>
    <dgm:cxn modelId="{029124FC-9CD6-4D50-A6B6-279304786780}" srcId="{B38212FB-1725-4A5F-A853-FB90043F7E8F}" destId="{57451A77-ADD5-4C77-96A1-7940B55EC10C}" srcOrd="5" destOrd="0" parTransId="{3B1E316C-51DB-43A8-857F-8218542DA264}" sibTransId="{7F2360B0-A668-4F58-9CFB-FE321E54F3F6}"/>
    <dgm:cxn modelId="{C14AA403-D28D-4524-87D1-6A087675F7EC}" srcId="{B38212FB-1725-4A5F-A853-FB90043F7E8F}" destId="{06B7269C-4E2F-4D95-B4FC-3B2312A45A31}" srcOrd="2" destOrd="0" parTransId="{B46EC6E1-AE52-47BD-AC0F-60403C4A73D3}" sibTransId="{0E423A56-5BB9-41BE-A09B-9E635E9576DF}"/>
    <dgm:cxn modelId="{67211CA6-FED9-4813-8B29-8C39D3ED63BE}" type="presOf" srcId="{369F7432-ADF0-4E69-9246-B98AC9381170}" destId="{A1025BBC-BFA5-4377-A61B-3A8F40A2B245}" srcOrd="0" destOrd="0" presId="urn:microsoft.com/office/officeart/2008/layout/LinedList"/>
    <dgm:cxn modelId="{ECBB8C98-9004-4B5D-B62E-74BD1B5E15EC}" srcId="{B38212FB-1725-4A5F-A853-FB90043F7E8F}" destId="{369F7432-ADF0-4E69-9246-B98AC9381170}" srcOrd="1" destOrd="0" parTransId="{100CB691-F974-442C-9FA4-EE296AFCDF3C}" sibTransId="{4BA4A252-222A-4570-999B-481966768C67}"/>
    <dgm:cxn modelId="{D1FD3F53-BF8B-4955-96FE-D95AE2EC8785}" type="presOf" srcId="{57451A77-ADD5-4C77-96A1-7940B55EC10C}" destId="{E8BC3C94-0E6D-4EE6-8B67-DC38C353890E}" srcOrd="0" destOrd="0" presId="urn:microsoft.com/office/officeart/2008/layout/LinedList"/>
    <dgm:cxn modelId="{67E5C2C8-8074-4C24-84B8-CE930D5A4666}" type="presOf" srcId="{2B731E9D-B1F1-40C0-91E7-D1CD3A5C6AD7}" destId="{49066A9F-EACA-4DF2-91F1-F9E449515876}" srcOrd="0" destOrd="0" presId="urn:microsoft.com/office/officeart/2008/layout/LinedList"/>
    <dgm:cxn modelId="{58FC7B3E-A418-4AD4-BA38-5962BFC7440A}" type="presOf" srcId="{B38212FB-1725-4A5F-A853-FB90043F7E8F}" destId="{B5E20FE8-31CE-4183-B92F-EF1400183EE5}" srcOrd="0" destOrd="0" presId="urn:microsoft.com/office/officeart/2008/layout/LinedList"/>
    <dgm:cxn modelId="{8FDFF6DE-30AC-4900-9616-F64F6278C965}" srcId="{B38212FB-1725-4A5F-A853-FB90043F7E8F}" destId="{45BE616A-3600-43D6-8D72-C66E520B5C4E}" srcOrd="4" destOrd="0" parTransId="{39142F10-49AA-4933-AC04-738EEE47A077}" sibTransId="{AC621A88-ACE9-4072-9D88-1B32D8F1F772}"/>
    <dgm:cxn modelId="{B4FF9EAD-5700-4ED6-A291-4B69DB98C321}" type="presOf" srcId="{45BE616A-3600-43D6-8D72-C66E520B5C4E}" destId="{94C7B458-2EDC-4A04-A9AC-5A99F658867F}" srcOrd="0" destOrd="0" presId="urn:microsoft.com/office/officeart/2008/layout/LinedList"/>
    <dgm:cxn modelId="{1861D60E-5A78-43CF-AC45-157F87379DF5}" srcId="{B38212FB-1725-4A5F-A853-FB90043F7E8F}" destId="{2B731E9D-B1F1-40C0-91E7-D1CD3A5C6AD7}" srcOrd="0" destOrd="0" parTransId="{8ACF1441-CE37-4D94-9DF2-C1CCE1F48052}" sibTransId="{9B411E88-8FE6-483C-80CE-6443665E1878}"/>
    <dgm:cxn modelId="{6271D173-477B-44FC-8CD0-447BCE728017}" type="presParOf" srcId="{B5E20FE8-31CE-4183-B92F-EF1400183EE5}" destId="{4EC8A2DA-2757-434A-B526-F2AE8A67AB99}" srcOrd="0" destOrd="0" presId="urn:microsoft.com/office/officeart/2008/layout/LinedList"/>
    <dgm:cxn modelId="{067AD0E3-DCC7-4421-89F9-9EAF57E8BEDC}" type="presParOf" srcId="{B5E20FE8-31CE-4183-B92F-EF1400183EE5}" destId="{86767E33-D64D-46CB-8A51-4CBAAD7175F1}" srcOrd="1" destOrd="0" presId="urn:microsoft.com/office/officeart/2008/layout/LinedList"/>
    <dgm:cxn modelId="{7F367E85-37CA-4C29-BF6D-E9563B90A18B}" type="presParOf" srcId="{86767E33-D64D-46CB-8A51-4CBAAD7175F1}" destId="{49066A9F-EACA-4DF2-91F1-F9E449515876}" srcOrd="0" destOrd="0" presId="urn:microsoft.com/office/officeart/2008/layout/LinedList"/>
    <dgm:cxn modelId="{F3FAB78E-883A-4F42-A921-DA83E2A3E482}" type="presParOf" srcId="{86767E33-D64D-46CB-8A51-4CBAAD7175F1}" destId="{AC54F5C1-82B3-4A09-9E3F-E3747A0D6A35}" srcOrd="1" destOrd="0" presId="urn:microsoft.com/office/officeart/2008/layout/LinedList"/>
    <dgm:cxn modelId="{F9441FC8-52E4-4C2F-A6C5-A74A6233306C}" type="presParOf" srcId="{B5E20FE8-31CE-4183-B92F-EF1400183EE5}" destId="{B6EE0C87-E4A3-4982-BA44-23979B8FEBF7}" srcOrd="2" destOrd="0" presId="urn:microsoft.com/office/officeart/2008/layout/LinedList"/>
    <dgm:cxn modelId="{41790EFB-9347-4FEF-B2D1-070200C6CCF2}" type="presParOf" srcId="{B5E20FE8-31CE-4183-B92F-EF1400183EE5}" destId="{8294F3EC-C6BD-403F-821D-77227FB93DFC}" srcOrd="3" destOrd="0" presId="urn:microsoft.com/office/officeart/2008/layout/LinedList"/>
    <dgm:cxn modelId="{BF5D4CED-C15A-496F-BCA5-677FFF1F8335}" type="presParOf" srcId="{8294F3EC-C6BD-403F-821D-77227FB93DFC}" destId="{A1025BBC-BFA5-4377-A61B-3A8F40A2B245}" srcOrd="0" destOrd="0" presId="urn:microsoft.com/office/officeart/2008/layout/LinedList"/>
    <dgm:cxn modelId="{BC62F5BC-1225-4393-814A-613E17E40792}" type="presParOf" srcId="{8294F3EC-C6BD-403F-821D-77227FB93DFC}" destId="{5CEFEAFC-4079-4E61-B1D2-2C62ED7471DB}" srcOrd="1" destOrd="0" presId="urn:microsoft.com/office/officeart/2008/layout/LinedList"/>
    <dgm:cxn modelId="{65B83312-D9F2-470E-93F5-7A7B65D5453C}" type="presParOf" srcId="{B5E20FE8-31CE-4183-B92F-EF1400183EE5}" destId="{6B78C548-3999-4F27-A449-8684A76ACDEA}" srcOrd="4" destOrd="0" presId="urn:microsoft.com/office/officeart/2008/layout/LinedList"/>
    <dgm:cxn modelId="{2DF5CBDE-A3A3-448F-A3C9-0071EADDDBBF}" type="presParOf" srcId="{B5E20FE8-31CE-4183-B92F-EF1400183EE5}" destId="{72AB5A37-2D26-4A66-A9E6-51292805542D}" srcOrd="5" destOrd="0" presId="urn:microsoft.com/office/officeart/2008/layout/LinedList"/>
    <dgm:cxn modelId="{5F4E1CC0-2D38-429F-92AC-5BD277146172}" type="presParOf" srcId="{72AB5A37-2D26-4A66-A9E6-51292805542D}" destId="{5425B9F3-9037-4F11-88F3-151BA1E94253}" srcOrd="0" destOrd="0" presId="urn:microsoft.com/office/officeart/2008/layout/LinedList"/>
    <dgm:cxn modelId="{08B3D376-445F-4B46-9CD6-9CBC612C4B7D}" type="presParOf" srcId="{72AB5A37-2D26-4A66-A9E6-51292805542D}" destId="{3CDC4E68-7AAA-46D5-8962-BE8BFC15DB31}" srcOrd="1" destOrd="0" presId="urn:microsoft.com/office/officeart/2008/layout/LinedList"/>
    <dgm:cxn modelId="{DC1F9407-02D0-4DA0-B4EC-352BC0FC5181}" type="presParOf" srcId="{B5E20FE8-31CE-4183-B92F-EF1400183EE5}" destId="{B4E541E4-0486-4AAA-89CC-CC96EF96BAA3}" srcOrd="6" destOrd="0" presId="urn:microsoft.com/office/officeart/2008/layout/LinedList"/>
    <dgm:cxn modelId="{95B91EB6-65DC-4613-B001-D9ED183F92ED}" type="presParOf" srcId="{B5E20FE8-31CE-4183-B92F-EF1400183EE5}" destId="{CB564B95-3162-460D-AF77-7BC8C73C1A35}" srcOrd="7" destOrd="0" presId="urn:microsoft.com/office/officeart/2008/layout/LinedList"/>
    <dgm:cxn modelId="{4ADD2AB7-FFC5-46EB-B7AF-6A8EF3934E9F}" type="presParOf" srcId="{CB564B95-3162-460D-AF77-7BC8C73C1A35}" destId="{F4BFA4CB-44BD-4700-8501-DF7E36ADEBAD}" srcOrd="0" destOrd="0" presId="urn:microsoft.com/office/officeart/2008/layout/LinedList"/>
    <dgm:cxn modelId="{D0BA7217-18BF-4B23-99D9-4028F1780DD7}" type="presParOf" srcId="{CB564B95-3162-460D-AF77-7BC8C73C1A35}" destId="{8ECE5335-E12E-4E14-B483-911CE86DCC7C}" srcOrd="1" destOrd="0" presId="urn:microsoft.com/office/officeart/2008/layout/LinedList"/>
    <dgm:cxn modelId="{FED0E300-5356-41B9-B856-5AF5C0402721}" type="presParOf" srcId="{B5E20FE8-31CE-4183-B92F-EF1400183EE5}" destId="{351B2F4A-EBB2-4972-B871-5FBF8E18A9EC}" srcOrd="8" destOrd="0" presId="urn:microsoft.com/office/officeart/2008/layout/LinedList"/>
    <dgm:cxn modelId="{0D5B35E4-625B-4DFF-A3BF-B8723DDFD4F3}" type="presParOf" srcId="{B5E20FE8-31CE-4183-B92F-EF1400183EE5}" destId="{94982209-6B7D-408B-A475-E47827330A8A}" srcOrd="9" destOrd="0" presId="urn:microsoft.com/office/officeart/2008/layout/LinedList"/>
    <dgm:cxn modelId="{1D4C5878-9C20-49A1-A4DC-41C07C23A16E}" type="presParOf" srcId="{94982209-6B7D-408B-A475-E47827330A8A}" destId="{94C7B458-2EDC-4A04-A9AC-5A99F658867F}" srcOrd="0" destOrd="0" presId="urn:microsoft.com/office/officeart/2008/layout/LinedList"/>
    <dgm:cxn modelId="{78A34A76-139D-4575-A6C9-A55168194610}" type="presParOf" srcId="{94982209-6B7D-408B-A475-E47827330A8A}" destId="{F3830C73-1009-4FBB-89EA-ACE69D96DF7C}" srcOrd="1" destOrd="0" presId="urn:microsoft.com/office/officeart/2008/layout/LinedList"/>
    <dgm:cxn modelId="{CEB24B60-9B1F-45B1-9D2D-8F131831BA66}" type="presParOf" srcId="{B5E20FE8-31CE-4183-B92F-EF1400183EE5}" destId="{1F3CA11D-D129-42EC-878B-9F37A27DA7D6}" srcOrd="10" destOrd="0" presId="urn:microsoft.com/office/officeart/2008/layout/LinedList"/>
    <dgm:cxn modelId="{AECD5B21-FBB4-4242-9700-AFD9A77FDDA0}" type="presParOf" srcId="{B5E20FE8-31CE-4183-B92F-EF1400183EE5}" destId="{7E554B18-6971-4C2A-AD28-C006E7743065}" srcOrd="11" destOrd="0" presId="urn:microsoft.com/office/officeart/2008/layout/LinedList"/>
    <dgm:cxn modelId="{362C5C83-3204-48B8-9906-163645A6D8A5}" type="presParOf" srcId="{7E554B18-6971-4C2A-AD28-C006E7743065}" destId="{E8BC3C94-0E6D-4EE6-8B67-DC38C353890E}" srcOrd="0" destOrd="0" presId="urn:microsoft.com/office/officeart/2008/layout/LinedList"/>
    <dgm:cxn modelId="{8C3C4107-D83C-4824-8DC7-B215610DF287}" type="presParOf" srcId="{7E554B18-6971-4C2A-AD28-C006E7743065}" destId="{2AFC69AC-FB03-451A-9A1B-05AEA67E198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AC0CCC-3E45-494F-8BAE-ECB7CCC8B6A9}" type="doc">
      <dgm:prSet loTypeId="urn:microsoft.com/office/officeart/2008/layout/LinedList" loCatId="list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zh-TW" altLang="en-US"/>
        </a:p>
      </dgm:t>
    </dgm:pt>
    <dgm:pt modelId="{440BFADC-5945-473C-9CDB-FF2E00E081A2}">
      <dgm:prSet custT="1"/>
      <dgm:spPr/>
      <dgm:t>
        <a:bodyPr/>
        <a:lstStyle/>
        <a:p>
          <a:pPr rtl="0"/>
          <a:r>
            <a:rPr lang="zh-TW" altLang="en-US" sz="1800" dirty="0" smtClean="0">
              <a:solidFill>
                <a:srgbClr val="C00000"/>
              </a:solidFill>
              <a:latin typeface="+mj-ea"/>
              <a:ea typeface="+mj-ea"/>
            </a:rPr>
            <a:t>●</a:t>
          </a:r>
          <a:r>
            <a:rPr lang="zh-TW" sz="2600" dirty="0" smtClean="0">
              <a:latin typeface="+mj-ea"/>
              <a:ea typeface="+mj-ea"/>
            </a:rPr>
            <a:t>全球最大百科全書</a:t>
          </a:r>
          <a:r>
            <a:rPr lang="en-US" altLang="zh-TW" sz="2600" dirty="0" smtClean="0">
              <a:latin typeface="+mj-ea"/>
              <a:ea typeface="+mj-ea"/>
            </a:rPr>
            <a:t>,</a:t>
          </a:r>
          <a:r>
            <a:rPr lang="zh-TW" altLang="en-US" sz="2600" dirty="0" smtClean="0">
              <a:latin typeface="+mj-ea"/>
              <a:ea typeface="+mj-ea"/>
            </a:rPr>
            <a:t>總計</a:t>
          </a:r>
          <a:r>
            <a:rPr lang="en-US" altLang="zh-TW" sz="2600" dirty="0" smtClean="0">
              <a:latin typeface="+mj-ea"/>
              <a:ea typeface="+mj-ea"/>
            </a:rPr>
            <a:t>1.7</a:t>
          </a:r>
          <a:r>
            <a:rPr lang="zh-TW" altLang="en-US" sz="2600" dirty="0" smtClean="0">
              <a:latin typeface="+mj-ea"/>
              <a:ea typeface="+mj-ea"/>
            </a:rPr>
            <a:t>億字</a:t>
          </a:r>
          <a:endParaRPr lang="zh-TW" sz="2600" dirty="0">
            <a:latin typeface="+mj-ea"/>
            <a:ea typeface="+mj-ea"/>
          </a:endParaRPr>
        </a:p>
      </dgm:t>
    </dgm:pt>
    <dgm:pt modelId="{2E60B0E5-1596-43A3-9E46-B33B7FB4BD7A}" type="parTrans" cxnId="{8F58C035-6B39-4F7D-8AAD-F1D412594065}">
      <dgm:prSet/>
      <dgm:spPr/>
      <dgm:t>
        <a:bodyPr/>
        <a:lstStyle/>
        <a:p>
          <a:endParaRPr lang="zh-TW" altLang="en-US"/>
        </a:p>
      </dgm:t>
    </dgm:pt>
    <dgm:pt modelId="{A6036E3F-ECA1-4CF8-9A7A-7057D3ECDC0A}" type="sibTrans" cxnId="{8F58C035-6B39-4F7D-8AAD-F1D412594065}">
      <dgm:prSet/>
      <dgm:spPr/>
      <dgm:t>
        <a:bodyPr/>
        <a:lstStyle/>
        <a:p>
          <a:endParaRPr lang="zh-TW" altLang="en-US"/>
        </a:p>
      </dgm:t>
    </dgm:pt>
    <dgm:pt modelId="{D53C5611-3536-40D2-8ED6-4D8F93E5224D}">
      <dgm:prSet custT="1"/>
      <dgm:spPr/>
      <dgm:t>
        <a:bodyPr/>
        <a:lstStyle/>
        <a:p>
          <a:r>
            <a:rPr lang="zh-TW" altLang="en-US" sz="1800" dirty="0" smtClean="0">
              <a:solidFill>
                <a:srgbClr val="C00000"/>
              </a:solidFill>
              <a:latin typeface="+mj-ea"/>
              <a:ea typeface="+mj-ea"/>
            </a:rPr>
            <a:t>●</a:t>
          </a:r>
          <a:r>
            <a:rPr lang="zh-TW" sz="2600" dirty="0" smtClean="0">
              <a:latin typeface="+mj-ea"/>
              <a:ea typeface="+mj-ea"/>
            </a:rPr>
            <a:t>全球唯一標點版</a:t>
          </a:r>
          <a:r>
            <a:rPr lang="en-US" altLang="zh-TW" sz="2600" dirty="0" smtClean="0">
              <a:latin typeface="+mj-ea"/>
              <a:ea typeface="+mj-ea"/>
            </a:rPr>
            <a:t>,</a:t>
          </a:r>
          <a:r>
            <a:rPr lang="zh-TW" sz="2600" dirty="0" smtClean="0">
              <a:latin typeface="+mj-ea"/>
              <a:ea typeface="+mj-ea"/>
            </a:rPr>
            <a:t>更易理解閱讀</a:t>
          </a:r>
          <a:endParaRPr lang="zh-TW" sz="2600" dirty="0">
            <a:latin typeface="+mj-ea"/>
            <a:ea typeface="+mj-ea"/>
          </a:endParaRPr>
        </a:p>
      </dgm:t>
    </dgm:pt>
    <dgm:pt modelId="{6C066BC7-2960-44C0-B93E-1DF36257922D}" type="parTrans" cxnId="{C97E1F44-40DC-489D-AF0B-FBE7E233FAAB}">
      <dgm:prSet/>
      <dgm:spPr/>
      <dgm:t>
        <a:bodyPr/>
        <a:lstStyle/>
        <a:p>
          <a:endParaRPr lang="zh-TW" altLang="en-US"/>
        </a:p>
      </dgm:t>
    </dgm:pt>
    <dgm:pt modelId="{75440A4A-3858-4A32-8EC5-CC5F1A176887}" type="sibTrans" cxnId="{C97E1F44-40DC-489D-AF0B-FBE7E233FAAB}">
      <dgm:prSet/>
      <dgm:spPr/>
      <dgm:t>
        <a:bodyPr/>
        <a:lstStyle/>
        <a:p>
          <a:endParaRPr lang="zh-TW" altLang="en-US"/>
        </a:p>
      </dgm:t>
    </dgm:pt>
    <dgm:pt modelId="{2B8051D5-0C91-4414-A7AC-D4A3D7304577}">
      <dgm:prSet custT="1"/>
      <dgm:spPr/>
      <dgm:t>
        <a:bodyPr/>
        <a:lstStyle/>
        <a:p>
          <a:r>
            <a:rPr lang="zh-TW" altLang="en-US" sz="1800" dirty="0" smtClean="0">
              <a:solidFill>
                <a:srgbClr val="C00000"/>
              </a:solidFill>
              <a:latin typeface="+mj-ea"/>
              <a:ea typeface="+mj-ea"/>
            </a:rPr>
            <a:t>●</a:t>
          </a:r>
          <a:r>
            <a:rPr lang="zh-TW" altLang="en-US" sz="2600" dirty="0" smtClean="0">
              <a:latin typeface="+mj-ea"/>
              <a:ea typeface="+mj-ea"/>
            </a:rPr>
            <a:t>百餘</a:t>
          </a:r>
          <a:r>
            <a:rPr lang="zh-TW" sz="2600" dirty="0" smtClean="0">
              <a:latin typeface="+mj-ea"/>
              <a:ea typeface="+mj-ea"/>
            </a:rPr>
            <a:t>全球漢學機構訂購</a:t>
          </a:r>
          <a:r>
            <a:rPr lang="en-US" altLang="zh-TW" sz="2600" dirty="0" smtClean="0">
              <a:latin typeface="+mj-ea"/>
              <a:ea typeface="+mj-ea"/>
            </a:rPr>
            <a:t>,</a:t>
          </a:r>
          <a:r>
            <a:rPr lang="zh-TW" altLang="en-US" sz="2600" dirty="0" smtClean="0">
              <a:latin typeface="+mj-ea"/>
              <a:ea typeface="+mj-ea"/>
            </a:rPr>
            <a:t>最受歡迎</a:t>
          </a:r>
          <a:endParaRPr lang="zh-TW" sz="2600" dirty="0">
            <a:latin typeface="+mj-ea"/>
            <a:ea typeface="+mj-ea"/>
          </a:endParaRPr>
        </a:p>
      </dgm:t>
    </dgm:pt>
    <dgm:pt modelId="{80D3FB24-4EB6-4B6A-A54D-8FFB97639A39}" type="parTrans" cxnId="{76247E60-3B06-4653-A637-B76B7AB0B778}">
      <dgm:prSet/>
      <dgm:spPr/>
      <dgm:t>
        <a:bodyPr/>
        <a:lstStyle/>
        <a:p>
          <a:endParaRPr lang="zh-TW" altLang="en-US"/>
        </a:p>
      </dgm:t>
    </dgm:pt>
    <dgm:pt modelId="{0E760C53-E59F-420B-BA47-160DEBEB7696}" type="sibTrans" cxnId="{76247E60-3B06-4653-A637-B76B7AB0B778}">
      <dgm:prSet/>
      <dgm:spPr/>
      <dgm:t>
        <a:bodyPr/>
        <a:lstStyle/>
        <a:p>
          <a:endParaRPr lang="zh-TW" altLang="en-US"/>
        </a:p>
      </dgm:t>
    </dgm:pt>
    <dgm:pt modelId="{9CC9B8F9-B5AD-47F0-A5A4-9A7158FFFB79}">
      <dgm:prSet custT="1"/>
      <dgm:spPr/>
      <dgm:t>
        <a:bodyPr/>
        <a:lstStyle/>
        <a:p>
          <a:r>
            <a:rPr lang="zh-TW" altLang="en-US" sz="1800" dirty="0" smtClean="0">
              <a:solidFill>
                <a:srgbClr val="C00000"/>
              </a:solidFill>
              <a:latin typeface="+mj-ea"/>
              <a:ea typeface="+mj-ea"/>
            </a:rPr>
            <a:t>●</a:t>
          </a:r>
          <a:r>
            <a:rPr lang="zh-TW" sz="2600" dirty="0" smtClean="0">
              <a:latin typeface="+mj-ea"/>
              <a:ea typeface="+mj-ea"/>
            </a:rPr>
            <a:t>上古時代</a:t>
          </a:r>
          <a:r>
            <a:rPr lang="en-US" sz="2600" dirty="0" smtClean="0">
              <a:latin typeface="+mj-ea"/>
              <a:ea typeface="+mj-ea"/>
            </a:rPr>
            <a:t>~</a:t>
          </a:r>
          <a:r>
            <a:rPr lang="zh-TW" sz="2600" dirty="0" smtClean="0">
              <a:latin typeface="+mj-ea"/>
              <a:ea typeface="+mj-ea"/>
            </a:rPr>
            <a:t>明末清初，總結數千年中華文化遺產</a:t>
          </a:r>
          <a:endParaRPr lang="zh-TW" sz="2600" dirty="0">
            <a:latin typeface="+mj-ea"/>
            <a:ea typeface="+mj-ea"/>
          </a:endParaRPr>
        </a:p>
      </dgm:t>
    </dgm:pt>
    <dgm:pt modelId="{C7F746D6-4CAA-40A6-9999-17BAB429AF1B}" type="parTrans" cxnId="{10222A18-363A-4DE7-BC16-268697A2533D}">
      <dgm:prSet/>
      <dgm:spPr/>
      <dgm:t>
        <a:bodyPr/>
        <a:lstStyle/>
        <a:p>
          <a:endParaRPr lang="zh-TW" altLang="en-US"/>
        </a:p>
      </dgm:t>
    </dgm:pt>
    <dgm:pt modelId="{711DBC64-40C4-4777-9469-B9B4DD717454}" type="sibTrans" cxnId="{10222A18-363A-4DE7-BC16-268697A2533D}">
      <dgm:prSet/>
      <dgm:spPr/>
      <dgm:t>
        <a:bodyPr/>
        <a:lstStyle/>
        <a:p>
          <a:endParaRPr lang="zh-TW" altLang="en-US"/>
        </a:p>
      </dgm:t>
    </dgm:pt>
    <dgm:pt modelId="{9084110C-BF32-4F6E-BE3A-05D98BF6A7FD}">
      <dgm:prSet custT="1"/>
      <dgm:spPr/>
      <dgm:t>
        <a:bodyPr/>
        <a:lstStyle/>
        <a:p>
          <a:r>
            <a:rPr lang="zh-TW" altLang="en-US" sz="1800" dirty="0" smtClean="0">
              <a:solidFill>
                <a:srgbClr val="C00000"/>
              </a:solidFill>
              <a:latin typeface="+mj-ea"/>
              <a:ea typeface="+mj-ea"/>
            </a:rPr>
            <a:t>●</a:t>
          </a:r>
          <a:r>
            <a:rPr lang="zh-TW" altLang="en-US" sz="2600" dirty="0" smtClean="0">
              <a:latin typeface="+mj-ea"/>
              <a:ea typeface="+mj-ea"/>
            </a:rPr>
            <a:t>同義詞檢索等加值功能</a:t>
          </a:r>
          <a:endParaRPr lang="zh-TW" altLang="en-US" sz="2600" dirty="0">
            <a:latin typeface="+mj-ea"/>
            <a:ea typeface="+mj-ea"/>
          </a:endParaRPr>
        </a:p>
      </dgm:t>
    </dgm:pt>
    <dgm:pt modelId="{A3DFC1A3-46FF-4F31-9194-55C7A309FD4B}" type="parTrans" cxnId="{E0F13F8B-CD9D-46DE-B418-2D5C0ABA59E8}">
      <dgm:prSet/>
      <dgm:spPr/>
      <dgm:t>
        <a:bodyPr/>
        <a:lstStyle/>
        <a:p>
          <a:endParaRPr lang="zh-TW" altLang="en-US"/>
        </a:p>
      </dgm:t>
    </dgm:pt>
    <dgm:pt modelId="{9398BC79-DEB0-426C-B0B3-BB28AF727566}" type="sibTrans" cxnId="{E0F13F8B-CD9D-46DE-B418-2D5C0ABA59E8}">
      <dgm:prSet/>
      <dgm:spPr/>
      <dgm:t>
        <a:bodyPr/>
        <a:lstStyle/>
        <a:p>
          <a:endParaRPr lang="zh-TW" altLang="en-US"/>
        </a:p>
      </dgm:t>
    </dgm:pt>
    <dgm:pt modelId="{221F1E5B-4264-47A6-AB60-C457EC41EBC4}" type="pres">
      <dgm:prSet presAssocID="{1BAC0CCC-3E45-494F-8BAE-ECB7CCC8B6A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E478E940-EAA7-4D86-9069-033060FFC25A}" type="pres">
      <dgm:prSet presAssocID="{440BFADC-5945-473C-9CDB-FF2E00E081A2}" presName="thickLine" presStyleLbl="alignNode1" presStyleIdx="0" presStyleCnt="5"/>
      <dgm:spPr/>
    </dgm:pt>
    <dgm:pt modelId="{032B9214-202D-4DF1-8D1A-27D42671F7C7}" type="pres">
      <dgm:prSet presAssocID="{440BFADC-5945-473C-9CDB-FF2E00E081A2}" presName="horz1" presStyleCnt="0"/>
      <dgm:spPr/>
    </dgm:pt>
    <dgm:pt modelId="{44605D6B-27B9-4BD1-8DCD-ABED710E3C52}" type="pres">
      <dgm:prSet presAssocID="{440BFADC-5945-473C-9CDB-FF2E00E081A2}" presName="tx1" presStyleLbl="revTx" presStyleIdx="0" presStyleCnt="5"/>
      <dgm:spPr/>
      <dgm:t>
        <a:bodyPr/>
        <a:lstStyle/>
        <a:p>
          <a:endParaRPr lang="zh-TW" altLang="en-US"/>
        </a:p>
      </dgm:t>
    </dgm:pt>
    <dgm:pt modelId="{7054363D-B7DA-4507-AB57-BB4115F9BF2B}" type="pres">
      <dgm:prSet presAssocID="{440BFADC-5945-473C-9CDB-FF2E00E081A2}" presName="vert1" presStyleCnt="0"/>
      <dgm:spPr/>
    </dgm:pt>
    <dgm:pt modelId="{6333EC48-F163-4B21-AE31-78D0B29372A0}" type="pres">
      <dgm:prSet presAssocID="{D53C5611-3536-40D2-8ED6-4D8F93E5224D}" presName="thickLine" presStyleLbl="alignNode1" presStyleIdx="1" presStyleCnt="5"/>
      <dgm:spPr/>
    </dgm:pt>
    <dgm:pt modelId="{4991B6EA-87A3-435E-9271-776F634333B4}" type="pres">
      <dgm:prSet presAssocID="{D53C5611-3536-40D2-8ED6-4D8F93E5224D}" presName="horz1" presStyleCnt="0"/>
      <dgm:spPr/>
    </dgm:pt>
    <dgm:pt modelId="{E4E68359-77F6-4C64-8002-5C0BC2B9187F}" type="pres">
      <dgm:prSet presAssocID="{D53C5611-3536-40D2-8ED6-4D8F93E5224D}" presName="tx1" presStyleLbl="revTx" presStyleIdx="1" presStyleCnt="5"/>
      <dgm:spPr/>
      <dgm:t>
        <a:bodyPr/>
        <a:lstStyle/>
        <a:p>
          <a:endParaRPr lang="zh-TW" altLang="en-US"/>
        </a:p>
      </dgm:t>
    </dgm:pt>
    <dgm:pt modelId="{9B2F9F26-B520-422E-A6EF-C71E962ACEB3}" type="pres">
      <dgm:prSet presAssocID="{D53C5611-3536-40D2-8ED6-4D8F93E5224D}" presName="vert1" presStyleCnt="0"/>
      <dgm:spPr/>
    </dgm:pt>
    <dgm:pt modelId="{640F583A-76C3-4067-8965-88AA4829FEC1}" type="pres">
      <dgm:prSet presAssocID="{2B8051D5-0C91-4414-A7AC-D4A3D7304577}" presName="thickLine" presStyleLbl="alignNode1" presStyleIdx="2" presStyleCnt="5"/>
      <dgm:spPr/>
    </dgm:pt>
    <dgm:pt modelId="{23CB144F-39F4-4607-A48B-F29F25F62346}" type="pres">
      <dgm:prSet presAssocID="{2B8051D5-0C91-4414-A7AC-D4A3D7304577}" presName="horz1" presStyleCnt="0"/>
      <dgm:spPr/>
    </dgm:pt>
    <dgm:pt modelId="{3367C4FA-333B-49BD-BE8D-13F4C857303E}" type="pres">
      <dgm:prSet presAssocID="{2B8051D5-0C91-4414-A7AC-D4A3D7304577}" presName="tx1" presStyleLbl="revTx" presStyleIdx="2" presStyleCnt="5"/>
      <dgm:spPr/>
      <dgm:t>
        <a:bodyPr/>
        <a:lstStyle/>
        <a:p>
          <a:endParaRPr lang="zh-TW" altLang="en-US"/>
        </a:p>
      </dgm:t>
    </dgm:pt>
    <dgm:pt modelId="{8DB5517C-ACD7-4D59-8804-7B7F73DDD03C}" type="pres">
      <dgm:prSet presAssocID="{2B8051D5-0C91-4414-A7AC-D4A3D7304577}" presName="vert1" presStyleCnt="0"/>
      <dgm:spPr/>
    </dgm:pt>
    <dgm:pt modelId="{49BD8874-9048-4043-A4CF-07D23B021ED2}" type="pres">
      <dgm:prSet presAssocID="{9CC9B8F9-B5AD-47F0-A5A4-9A7158FFFB79}" presName="thickLine" presStyleLbl="alignNode1" presStyleIdx="3" presStyleCnt="5"/>
      <dgm:spPr/>
    </dgm:pt>
    <dgm:pt modelId="{A2F8D75E-52B1-4399-916D-1A04D82ACF7A}" type="pres">
      <dgm:prSet presAssocID="{9CC9B8F9-B5AD-47F0-A5A4-9A7158FFFB79}" presName="horz1" presStyleCnt="0"/>
      <dgm:spPr/>
    </dgm:pt>
    <dgm:pt modelId="{833ACC1D-CFD0-4392-9F05-C89AABA7D322}" type="pres">
      <dgm:prSet presAssocID="{9CC9B8F9-B5AD-47F0-A5A4-9A7158FFFB79}" presName="tx1" presStyleLbl="revTx" presStyleIdx="3" presStyleCnt="5"/>
      <dgm:spPr/>
      <dgm:t>
        <a:bodyPr/>
        <a:lstStyle/>
        <a:p>
          <a:endParaRPr lang="zh-TW" altLang="en-US"/>
        </a:p>
      </dgm:t>
    </dgm:pt>
    <dgm:pt modelId="{47129B8F-FB9D-4892-B646-097E742DA186}" type="pres">
      <dgm:prSet presAssocID="{9CC9B8F9-B5AD-47F0-A5A4-9A7158FFFB79}" presName="vert1" presStyleCnt="0"/>
      <dgm:spPr/>
    </dgm:pt>
    <dgm:pt modelId="{C4E5B188-4BBA-4C64-99F2-AA3F24C90A09}" type="pres">
      <dgm:prSet presAssocID="{9084110C-BF32-4F6E-BE3A-05D98BF6A7FD}" presName="thickLine" presStyleLbl="alignNode1" presStyleIdx="4" presStyleCnt="5"/>
      <dgm:spPr/>
    </dgm:pt>
    <dgm:pt modelId="{4B687886-AD2C-4D8F-942C-63DCE65E1A48}" type="pres">
      <dgm:prSet presAssocID="{9084110C-BF32-4F6E-BE3A-05D98BF6A7FD}" presName="horz1" presStyleCnt="0"/>
      <dgm:spPr/>
    </dgm:pt>
    <dgm:pt modelId="{C7341B95-9BCD-4BF2-B8AA-6B3D831EDD9C}" type="pres">
      <dgm:prSet presAssocID="{9084110C-BF32-4F6E-BE3A-05D98BF6A7FD}" presName="tx1" presStyleLbl="revTx" presStyleIdx="4" presStyleCnt="5"/>
      <dgm:spPr/>
      <dgm:t>
        <a:bodyPr/>
        <a:lstStyle/>
        <a:p>
          <a:endParaRPr lang="zh-TW" altLang="en-US"/>
        </a:p>
      </dgm:t>
    </dgm:pt>
    <dgm:pt modelId="{1FEE52E9-E95C-4BF7-9359-341D3522C34B}" type="pres">
      <dgm:prSet presAssocID="{9084110C-BF32-4F6E-BE3A-05D98BF6A7FD}" presName="vert1" presStyleCnt="0"/>
      <dgm:spPr/>
    </dgm:pt>
  </dgm:ptLst>
  <dgm:cxnLst>
    <dgm:cxn modelId="{E8D9E087-5069-459B-960D-A8AB029340E6}" type="presOf" srcId="{9084110C-BF32-4F6E-BE3A-05D98BF6A7FD}" destId="{C7341B95-9BCD-4BF2-B8AA-6B3D831EDD9C}" srcOrd="0" destOrd="0" presId="urn:microsoft.com/office/officeart/2008/layout/LinedList"/>
    <dgm:cxn modelId="{0312B661-BB13-4495-A1AB-F71CC9CEB009}" type="presOf" srcId="{2B8051D5-0C91-4414-A7AC-D4A3D7304577}" destId="{3367C4FA-333B-49BD-BE8D-13F4C857303E}" srcOrd="0" destOrd="0" presId="urn:microsoft.com/office/officeart/2008/layout/LinedList"/>
    <dgm:cxn modelId="{E0F13F8B-CD9D-46DE-B418-2D5C0ABA59E8}" srcId="{1BAC0CCC-3E45-494F-8BAE-ECB7CCC8B6A9}" destId="{9084110C-BF32-4F6E-BE3A-05D98BF6A7FD}" srcOrd="4" destOrd="0" parTransId="{A3DFC1A3-46FF-4F31-9194-55C7A309FD4B}" sibTransId="{9398BC79-DEB0-426C-B0B3-BB28AF727566}"/>
    <dgm:cxn modelId="{10222A18-363A-4DE7-BC16-268697A2533D}" srcId="{1BAC0CCC-3E45-494F-8BAE-ECB7CCC8B6A9}" destId="{9CC9B8F9-B5AD-47F0-A5A4-9A7158FFFB79}" srcOrd="3" destOrd="0" parTransId="{C7F746D6-4CAA-40A6-9999-17BAB429AF1B}" sibTransId="{711DBC64-40C4-4777-9469-B9B4DD717454}"/>
    <dgm:cxn modelId="{6109EF15-4FF2-4387-A176-F349E3BA323D}" type="presOf" srcId="{1BAC0CCC-3E45-494F-8BAE-ECB7CCC8B6A9}" destId="{221F1E5B-4264-47A6-AB60-C457EC41EBC4}" srcOrd="0" destOrd="0" presId="urn:microsoft.com/office/officeart/2008/layout/LinedList"/>
    <dgm:cxn modelId="{76247E60-3B06-4653-A637-B76B7AB0B778}" srcId="{1BAC0CCC-3E45-494F-8BAE-ECB7CCC8B6A9}" destId="{2B8051D5-0C91-4414-A7AC-D4A3D7304577}" srcOrd="2" destOrd="0" parTransId="{80D3FB24-4EB6-4B6A-A54D-8FFB97639A39}" sibTransId="{0E760C53-E59F-420B-BA47-160DEBEB7696}"/>
    <dgm:cxn modelId="{4B3DD154-4AB7-4148-B8B3-E0764686E832}" type="presOf" srcId="{D53C5611-3536-40D2-8ED6-4D8F93E5224D}" destId="{E4E68359-77F6-4C64-8002-5C0BC2B9187F}" srcOrd="0" destOrd="0" presId="urn:microsoft.com/office/officeart/2008/layout/LinedList"/>
    <dgm:cxn modelId="{60E94421-B6B2-4D79-BD5B-706B23E6D8AD}" type="presOf" srcId="{9CC9B8F9-B5AD-47F0-A5A4-9A7158FFFB79}" destId="{833ACC1D-CFD0-4392-9F05-C89AABA7D322}" srcOrd="0" destOrd="0" presId="urn:microsoft.com/office/officeart/2008/layout/LinedList"/>
    <dgm:cxn modelId="{C97E1F44-40DC-489D-AF0B-FBE7E233FAAB}" srcId="{1BAC0CCC-3E45-494F-8BAE-ECB7CCC8B6A9}" destId="{D53C5611-3536-40D2-8ED6-4D8F93E5224D}" srcOrd="1" destOrd="0" parTransId="{6C066BC7-2960-44C0-B93E-1DF36257922D}" sibTransId="{75440A4A-3858-4A32-8EC5-CC5F1A176887}"/>
    <dgm:cxn modelId="{703DFFF1-8560-4605-95A5-7C3A1FEE3253}" type="presOf" srcId="{440BFADC-5945-473C-9CDB-FF2E00E081A2}" destId="{44605D6B-27B9-4BD1-8DCD-ABED710E3C52}" srcOrd="0" destOrd="0" presId="urn:microsoft.com/office/officeart/2008/layout/LinedList"/>
    <dgm:cxn modelId="{8F58C035-6B39-4F7D-8AAD-F1D412594065}" srcId="{1BAC0CCC-3E45-494F-8BAE-ECB7CCC8B6A9}" destId="{440BFADC-5945-473C-9CDB-FF2E00E081A2}" srcOrd="0" destOrd="0" parTransId="{2E60B0E5-1596-43A3-9E46-B33B7FB4BD7A}" sibTransId="{A6036E3F-ECA1-4CF8-9A7A-7057D3ECDC0A}"/>
    <dgm:cxn modelId="{A90EC93D-A995-4377-A50C-F45AD877F9EB}" type="presParOf" srcId="{221F1E5B-4264-47A6-AB60-C457EC41EBC4}" destId="{E478E940-EAA7-4D86-9069-033060FFC25A}" srcOrd="0" destOrd="0" presId="urn:microsoft.com/office/officeart/2008/layout/LinedList"/>
    <dgm:cxn modelId="{133BF7AE-2CCE-47F5-9EF7-14F927E7285F}" type="presParOf" srcId="{221F1E5B-4264-47A6-AB60-C457EC41EBC4}" destId="{032B9214-202D-4DF1-8D1A-27D42671F7C7}" srcOrd="1" destOrd="0" presId="urn:microsoft.com/office/officeart/2008/layout/LinedList"/>
    <dgm:cxn modelId="{541FC473-2033-43FE-A167-54ABDD534F52}" type="presParOf" srcId="{032B9214-202D-4DF1-8D1A-27D42671F7C7}" destId="{44605D6B-27B9-4BD1-8DCD-ABED710E3C52}" srcOrd="0" destOrd="0" presId="urn:microsoft.com/office/officeart/2008/layout/LinedList"/>
    <dgm:cxn modelId="{0CC5DF87-256E-4506-B60B-8EDCB24661ED}" type="presParOf" srcId="{032B9214-202D-4DF1-8D1A-27D42671F7C7}" destId="{7054363D-B7DA-4507-AB57-BB4115F9BF2B}" srcOrd="1" destOrd="0" presId="urn:microsoft.com/office/officeart/2008/layout/LinedList"/>
    <dgm:cxn modelId="{7A54E051-4BDD-44E3-8178-D28246C8B9F1}" type="presParOf" srcId="{221F1E5B-4264-47A6-AB60-C457EC41EBC4}" destId="{6333EC48-F163-4B21-AE31-78D0B29372A0}" srcOrd="2" destOrd="0" presId="urn:microsoft.com/office/officeart/2008/layout/LinedList"/>
    <dgm:cxn modelId="{04EB5230-AF56-4668-8B7F-6A8571BD78A7}" type="presParOf" srcId="{221F1E5B-4264-47A6-AB60-C457EC41EBC4}" destId="{4991B6EA-87A3-435E-9271-776F634333B4}" srcOrd="3" destOrd="0" presId="urn:microsoft.com/office/officeart/2008/layout/LinedList"/>
    <dgm:cxn modelId="{176DBCC4-C52A-401E-8940-34B86BC8147D}" type="presParOf" srcId="{4991B6EA-87A3-435E-9271-776F634333B4}" destId="{E4E68359-77F6-4C64-8002-5C0BC2B9187F}" srcOrd="0" destOrd="0" presId="urn:microsoft.com/office/officeart/2008/layout/LinedList"/>
    <dgm:cxn modelId="{926E80FA-AEE4-44AE-A42F-071335F7830B}" type="presParOf" srcId="{4991B6EA-87A3-435E-9271-776F634333B4}" destId="{9B2F9F26-B520-422E-A6EF-C71E962ACEB3}" srcOrd="1" destOrd="0" presId="urn:microsoft.com/office/officeart/2008/layout/LinedList"/>
    <dgm:cxn modelId="{3F4B3A3D-2896-490E-98F8-0388893892CF}" type="presParOf" srcId="{221F1E5B-4264-47A6-AB60-C457EC41EBC4}" destId="{640F583A-76C3-4067-8965-88AA4829FEC1}" srcOrd="4" destOrd="0" presId="urn:microsoft.com/office/officeart/2008/layout/LinedList"/>
    <dgm:cxn modelId="{24B29DC6-E04E-4F27-B385-52078420528C}" type="presParOf" srcId="{221F1E5B-4264-47A6-AB60-C457EC41EBC4}" destId="{23CB144F-39F4-4607-A48B-F29F25F62346}" srcOrd="5" destOrd="0" presId="urn:microsoft.com/office/officeart/2008/layout/LinedList"/>
    <dgm:cxn modelId="{E8AA9B33-5C40-4C5C-97E9-CCF75BAED088}" type="presParOf" srcId="{23CB144F-39F4-4607-A48B-F29F25F62346}" destId="{3367C4FA-333B-49BD-BE8D-13F4C857303E}" srcOrd="0" destOrd="0" presId="urn:microsoft.com/office/officeart/2008/layout/LinedList"/>
    <dgm:cxn modelId="{E81FCFFE-ECC2-49BE-8ADB-9800650DFC47}" type="presParOf" srcId="{23CB144F-39F4-4607-A48B-F29F25F62346}" destId="{8DB5517C-ACD7-4D59-8804-7B7F73DDD03C}" srcOrd="1" destOrd="0" presId="urn:microsoft.com/office/officeart/2008/layout/LinedList"/>
    <dgm:cxn modelId="{BDD4F5B2-FC22-48AD-A94F-8ECA53FF0066}" type="presParOf" srcId="{221F1E5B-4264-47A6-AB60-C457EC41EBC4}" destId="{49BD8874-9048-4043-A4CF-07D23B021ED2}" srcOrd="6" destOrd="0" presId="urn:microsoft.com/office/officeart/2008/layout/LinedList"/>
    <dgm:cxn modelId="{1C6D5CAA-5281-44D6-B7C7-EDB7A6DCD9E7}" type="presParOf" srcId="{221F1E5B-4264-47A6-AB60-C457EC41EBC4}" destId="{A2F8D75E-52B1-4399-916D-1A04D82ACF7A}" srcOrd="7" destOrd="0" presId="urn:microsoft.com/office/officeart/2008/layout/LinedList"/>
    <dgm:cxn modelId="{2414BD9D-51C6-4EB4-82AA-0AE49CA33424}" type="presParOf" srcId="{A2F8D75E-52B1-4399-916D-1A04D82ACF7A}" destId="{833ACC1D-CFD0-4392-9F05-C89AABA7D322}" srcOrd="0" destOrd="0" presId="urn:microsoft.com/office/officeart/2008/layout/LinedList"/>
    <dgm:cxn modelId="{2966D894-2F51-434B-A823-D059B1E1C8AC}" type="presParOf" srcId="{A2F8D75E-52B1-4399-916D-1A04D82ACF7A}" destId="{47129B8F-FB9D-4892-B646-097E742DA186}" srcOrd="1" destOrd="0" presId="urn:microsoft.com/office/officeart/2008/layout/LinedList"/>
    <dgm:cxn modelId="{BDF9C248-FE7B-4D73-9CF3-EB060528D49F}" type="presParOf" srcId="{221F1E5B-4264-47A6-AB60-C457EC41EBC4}" destId="{C4E5B188-4BBA-4C64-99F2-AA3F24C90A09}" srcOrd="8" destOrd="0" presId="urn:microsoft.com/office/officeart/2008/layout/LinedList"/>
    <dgm:cxn modelId="{B859BC47-C5F0-4C4F-B4BE-EABDA7AA2879}" type="presParOf" srcId="{221F1E5B-4264-47A6-AB60-C457EC41EBC4}" destId="{4B687886-AD2C-4D8F-942C-63DCE65E1A48}" srcOrd="9" destOrd="0" presId="urn:microsoft.com/office/officeart/2008/layout/LinedList"/>
    <dgm:cxn modelId="{D1654337-4753-4166-8DEB-1F18F0E08AC8}" type="presParOf" srcId="{4B687886-AD2C-4D8F-942C-63DCE65E1A48}" destId="{C7341B95-9BCD-4BF2-B8AA-6B3D831EDD9C}" srcOrd="0" destOrd="0" presId="urn:microsoft.com/office/officeart/2008/layout/LinedList"/>
    <dgm:cxn modelId="{96503D26-EC98-4B9F-AD13-32AA2043A8E9}" type="presParOf" srcId="{4B687886-AD2C-4D8F-942C-63DCE65E1A48}" destId="{1FEE52E9-E95C-4BF7-9359-341D3522C34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D8D926-4F73-42E4-AFA3-C2979AC20EDD}" type="doc">
      <dgm:prSet loTypeId="urn:microsoft.com/office/officeart/2008/layout/LinedList" loCatId="list" qsTypeId="urn:microsoft.com/office/officeart/2005/8/quickstyle/3d1" qsCatId="3D" csTypeId="urn:microsoft.com/office/officeart/2005/8/colors/colorful1#5" csCatId="colorful" phldr="1"/>
      <dgm:spPr/>
      <dgm:t>
        <a:bodyPr/>
        <a:lstStyle/>
        <a:p>
          <a:endParaRPr lang="zh-TW" altLang="en-US"/>
        </a:p>
      </dgm:t>
    </dgm:pt>
    <dgm:pt modelId="{E3E21826-DA46-401A-9473-00145524190E}">
      <dgm:prSet custT="1"/>
      <dgm:spPr/>
      <dgm:t>
        <a:bodyPr/>
        <a:lstStyle/>
        <a:p>
          <a:pPr rtl="0"/>
          <a:r>
            <a:rPr lang="zh-TW" altLang="en-US" sz="1800" dirty="0" smtClean="0">
              <a:solidFill>
                <a:srgbClr val="C00000"/>
              </a:solidFill>
              <a:latin typeface="+mj-ea"/>
              <a:ea typeface="+mj-ea"/>
            </a:rPr>
            <a:t>●</a:t>
          </a:r>
          <a:r>
            <a:rPr lang="zh-TW" altLang="en-US" sz="2300" dirty="0" smtClean="0">
              <a:latin typeface="+mj-ea"/>
              <a:ea typeface="+mj-ea"/>
            </a:rPr>
            <a:t>最知名最完整之台灣史料百科全書</a:t>
          </a:r>
          <a:endParaRPr lang="zh-TW" altLang="en-US" sz="2300" dirty="0">
            <a:latin typeface="+mj-ea"/>
            <a:ea typeface="+mj-ea"/>
          </a:endParaRPr>
        </a:p>
      </dgm:t>
    </dgm:pt>
    <dgm:pt modelId="{6A115C4E-DBF6-4E5B-BAD6-0AFE00F77612}" type="parTrans" cxnId="{B3970D0F-17BE-4E9C-A39B-9BAAE0383143}">
      <dgm:prSet/>
      <dgm:spPr/>
      <dgm:t>
        <a:bodyPr/>
        <a:lstStyle/>
        <a:p>
          <a:endParaRPr lang="zh-TW" altLang="en-US"/>
        </a:p>
      </dgm:t>
    </dgm:pt>
    <dgm:pt modelId="{C0808480-BAF9-4764-843B-C587EBAB895D}" type="sibTrans" cxnId="{B3970D0F-17BE-4E9C-A39B-9BAAE0383143}">
      <dgm:prSet/>
      <dgm:spPr/>
      <dgm:t>
        <a:bodyPr/>
        <a:lstStyle/>
        <a:p>
          <a:endParaRPr lang="zh-TW" altLang="en-US"/>
        </a:p>
      </dgm:t>
    </dgm:pt>
    <dgm:pt modelId="{BC4B2550-A2C0-4D28-BD80-C84A11EA72E9}">
      <dgm:prSet custT="1"/>
      <dgm:spPr/>
      <dgm:t>
        <a:bodyPr/>
        <a:lstStyle/>
        <a:p>
          <a:r>
            <a:rPr lang="zh-TW" altLang="en-US" sz="1800" dirty="0" smtClean="0">
              <a:solidFill>
                <a:srgbClr val="C00000"/>
              </a:solidFill>
              <a:latin typeface="+mj-ea"/>
              <a:ea typeface="+mj-ea"/>
            </a:rPr>
            <a:t>●</a:t>
          </a:r>
          <a:r>
            <a:rPr lang="zh-TW" sz="2300" dirty="0" smtClean="0">
              <a:latin typeface="+mj-ea"/>
              <a:ea typeface="+mj-ea"/>
            </a:rPr>
            <a:t>唐宋元明清</a:t>
          </a:r>
          <a:r>
            <a:rPr lang="en-US" sz="2300" dirty="0" smtClean="0">
              <a:latin typeface="+mj-ea"/>
              <a:ea typeface="+mj-ea"/>
            </a:rPr>
            <a:t>~</a:t>
          </a:r>
          <a:r>
            <a:rPr lang="zh-TW" sz="2300" dirty="0" smtClean="0">
              <a:latin typeface="+mj-ea"/>
              <a:ea typeface="+mj-ea"/>
            </a:rPr>
            <a:t>日治時代，</a:t>
          </a:r>
          <a:r>
            <a:rPr lang="en-US" sz="2300" dirty="0" smtClean="0">
              <a:latin typeface="+mj-ea"/>
              <a:ea typeface="+mj-ea"/>
            </a:rPr>
            <a:t>309</a:t>
          </a:r>
          <a:r>
            <a:rPr lang="zh-TW" sz="2300" dirty="0" smtClean="0">
              <a:latin typeface="+mj-ea"/>
              <a:ea typeface="+mj-ea"/>
            </a:rPr>
            <a:t>種，</a:t>
          </a:r>
          <a:endParaRPr lang="en-US" altLang="zh-TW" sz="2300" dirty="0" smtClean="0">
            <a:latin typeface="+mj-ea"/>
            <a:ea typeface="+mj-ea"/>
          </a:endParaRPr>
        </a:p>
        <a:p>
          <a:r>
            <a:rPr lang="zh-TW" altLang="en-US" sz="2300" dirty="0" smtClean="0">
              <a:latin typeface="+mj-ea"/>
              <a:ea typeface="+mj-ea"/>
            </a:rPr>
            <a:t>   </a:t>
          </a:r>
          <a:r>
            <a:rPr lang="en-US" sz="2300" dirty="0" smtClean="0">
              <a:latin typeface="+mj-ea"/>
              <a:ea typeface="+mj-ea"/>
            </a:rPr>
            <a:t>4800</a:t>
          </a:r>
          <a:r>
            <a:rPr lang="zh-TW" sz="2300" dirty="0" smtClean="0">
              <a:latin typeface="+mj-ea"/>
              <a:ea typeface="+mj-ea"/>
            </a:rPr>
            <a:t>萬字</a:t>
          </a:r>
          <a:endParaRPr lang="zh-TW" sz="2300" dirty="0">
            <a:latin typeface="+mj-ea"/>
            <a:ea typeface="+mj-ea"/>
          </a:endParaRPr>
        </a:p>
      </dgm:t>
    </dgm:pt>
    <dgm:pt modelId="{6A651DBA-65E1-4A40-A1B2-9B43F5FDD3F7}" type="parTrans" cxnId="{97129F59-5F9A-483F-8497-EC9A66804532}">
      <dgm:prSet/>
      <dgm:spPr/>
      <dgm:t>
        <a:bodyPr/>
        <a:lstStyle/>
        <a:p>
          <a:endParaRPr lang="zh-TW" altLang="en-US"/>
        </a:p>
      </dgm:t>
    </dgm:pt>
    <dgm:pt modelId="{66751A5E-95E6-4D19-A55E-177F6FEE644B}" type="sibTrans" cxnId="{97129F59-5F9A-483F-8497-EC9A66804532}">
      <dgm:prSet/>
      <dgm:spPr/>
      <dgm:t>
        <a:bodyPr/>
        <a:lstStyle/>
        <a:p>
          <a:endParaRPr lang="zh-TW" altLang="en-US"/>
        </a:p>
      </dgm:t>
    </dgm:pt>
    <dgm:pt modelId="{9EDFAD6B-9F62-45A7-B129-E9ED6BD48B2C}">
      <dgm:prSet custT="1"/>
      <dgm:spPr/>
      <dgm:t>
        <a:bodyPr/>
        <a:lstStyle/>
        <a:p>
          <a:r>
            <a:rPr lang="zh-TW" altLang="en-US" sz="1800" dirty="0" smtClean="0">
              <a:solidFill>
                <a:srgbClr val="C00000"/>
              </a:solidFill>
              <a:latin typeface="+mj-ea"/>
              <a:ea typeface="+mj-ea"/>
            </a:rPr>
            <a:t>●</a:t>
          </a:r>
          <a:r>
            <a:rPr lang="zh-TW" altLang="en-US" sz="2300" dirty="0" smtClean="0">
              <a:latin typeface="+mj-ea"/>
              <a:ea typeface="+mj-ea"/>
            </a:rPr>
            <a:t>全文圖像版檢索調閱最便利</a:t>
          </a:r>
          <a:endParaRPr lang="zh-TW" altLang="en-US" sz="2300" dirty="0">
            <a:latin typeface="+mj-ea"/>
            <a:ea typeface="+mj-ea"/>
          </a:endParaRPr>
        </a:p>
      </dgm:t>
    </dgm:pt>
    <dgm:pt modelId="{31564298-674B-4138-8AD6-495A186DB1A4}" type="parTrans" cxnId="{028B7E31-8933-4D77-965C-0BA22DF76638}">
      <dgm:prSet/>
      <dgm:spPr/>
      <dgm:t>
        <a:bodyPr/>
        <a:lstStyle/>
        <a:p>
          <a:endParaRPr lang="zh-TW" altLang="en-US"/>
        </a:p>
      </dgm:t>
    </dgm:pt>
    <dgm:pt modelId="{89090271-7EB1-47C2-AA2E-20441B9C776A}" type="sibTrans" cxnId="{028B7E31-8933-4D77-965C-0BA22DF76638}">
      <dgm:prSet/>
      <dgm:spPr/>
      <dgm:t>
        <a:bodyPr/>
        <a:lstStyle/>
        <a:p>
          <a:endParaRPr lang="zh-TW" altLang="en-US"/>
        </a:p>
      </dgm:t>
    </dgm:pt>
    <dgm:pt modelId="{40CD0E00-58DE-4E56-8A44-ABD939B3B3E0}">
      <dgm:prSet custT="1"/>
      <dgm:spPr/>
      <dgm:t>
        <a:bodyPr/>
        <a:lstStyle/>
        <a:p>
          <a:r>
            <a:rPr lang="zh-TW" altLang="en-US" sz="1800" dirty="0" smtClean="0">
              <a:solidFill>
                <a:srgbClr val="C00000"/>
              </a:solidFill>
              <a:latin typeface="+mj-ea"/>
              <a:ea typeface="+mj-ea"/>
            </a:rPr>
            <a:t>●</a:t>
          </a:r>
          <a:r>
            <a:rPr lang="zh-TW" altLang="en-US" sz="2300" dirty="0" smtClean="0">
              <a:latin typeface="+mj-ea"/>
              <a:ea typeface="+mj-ea"/>
            </a:rPr>
            <a:t>集方志、人物、詩文、官書、私檔、孤本、各地開發史、 </a:t>
          </a:r>
          <a:endParaRPr lang="en-US" altLang="zh-TW" sz="2300" dirty="0" smtClean="0">
            <a:latin typeface="+mj-ea"/>
            <a:ea typeface="+mj-ea"/>
          </a:endParaRPr>
        </a:p>
        <a:p>
          <a:r>
            <a:rPr lang="zh-TW" altLang="en-US" sz="2300" dirty="0" smtClean="0">
              <a:latin typeface="+mj-ea"/>
              <a:ea typeface="+mj-ea"/>
            </a:rPr>
            <a:t>   城市演變、風土民情、政經社會、文化法律等大成</a:t>
          </a:r>
          <a:endParaRPr lang="zh-TW" altLang="en-US" sz="2300" dirty="0">
            <a:latin typeface="+mj-ea"/>
            <a:ea typeface="+mj-ea"/>
          </a:endParaRPr>
        </a:p>
      </dgm:t>
    </dgm:pt>
    <dgm:pt modelId="{8C49B4F7-7AEF-4B76-91B5-8D0B6AE0E427}" type="parTrans" cxnId="{6C1371EB-7A4D-4D25-AC02-0FDCDDE56941}">
      <dgm:prSet/>
      <dgm:spPr/>
      <dgm:t>
        <a:bodyPr/>
        <a:lstStyle/>
        <a:p>
          <a:endParaRPr lang="zh-TW" altLang="en-US"/>
        </a:p>
      </dgm:t>
    </dgm:pt>
    <dgm:pt modelId="{5088CB29-B7BF-4362-872C-C8B53515C3E7}" type="sibTrans" cxnId="{6C1371EB-7A4D-4D25-AC02-0FDCDDE56941}">
      <dgm:prSet/>
      <dgm:spPr/>
      <dgm:t>
        <a:bodyPr/>
        <a:lstStyle/>
        <a:p>
          <a:endParaRPr lang="zh-TW" altLang="en-US"/>
        </a:p>
      </dgm:t>
    </dgm:pt>
    <dgm:pt modelId="{6C37DACB-2C8F-4405-8D6F-1F5434A748A0}" type="pres">
      <dgm:prSet presAssocID="{1AD8D926-4F73-42E4-AFA3-C2979AC20ED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509685C8-7367-4DCD-945D-6E168BC3A8F4}" type="pres">
      <dgm:prSet presAssocID="{E3E21826-DA46-401A-9473-00145524190E}" presName="thickLine" presStyleLbl="alignNode1" presStyleIdx="0" presStyleCnt="4"/>
      <dgm:spPr/>
    </dgm:pt>
    <dgm:pt modelId="{CDE5A936-7489-451B-92BE-0D23A386CDA1}" type="pres">
      <dgm:prSet presAssocID="{E3E21826-DA46-401A-9473-00145524190E}" presName="horz1" presStyleCnt="0"/>
      <dgm:spPr/>
    </dgm:pt>
    <dgm:pt modelId="{E993D779-EEBA-40D5-9A92-F432A09EA027}" type="pres">
      <dgm:prSet presAssocID="{E3E21826-DA46-401A-9473-00145524190E}" presName="tx1" presStyleLbl="revTx" presStyleIdx="0" presStyleCnt="4"/>
      <dgm:spPr/>
      <dgm:t>
        <a:bodyPr/>
        <a:lstStyle/>
        <a:p>
          <a:endParaRPr lang="zh-TW" altLang="en-US"/>
        </a:p>
      </dgm:t>
    </dgm:pt>
    <dgm:pt modelId="{47677681-7136-4BED-94DE-5A9810B6AA0C}" type="pres">
      <dgm:prSet presAssocID="{E3E21826-DA46-401A-9473-00145524190E}" presName="vert1" presStyleCnt="0"/>
      <dgm:spPr/>
    </dgm:pt>
    <dgm:pt modelId="{BFFABE40-E35B-4C37-92E7-9322668F1F68}" type="pres">
      <dgm:prSet presAssocID="{BC4B2550-A2C0-4D28-BD80-C84A11EA72E9}" presName="thickLine" presStyleLbl="alignNode1" presStyleIdx="1" presStyleCnt="4"/>
      <dgm:spPr/>
    </dgm:pt>
    <dgm:pt modelId="{D9B5C5B9-4BD0-459C-8287-62CF7CD4749E}" type="pres">
      <dgm:prSet presAssocID="{BC4B2550-A2C0-4D28-BD80-C84A11EA72E9}" presName="horz1" presStyleCnt="0"/>
      <dgm:spPr/>
    </dgm:pt>
    <dgm:pt modelId="{D69DEAAA-2316-4586-A4AC-8A7D3E4B151D}" type="pres">
      <dgm:prSet presAssocID="{BC4B2550-A2C0-4D28-BD80-C84A11EA72E9}" presName="tx1" presStyleLbl="revTx" presStyleIdx="1" presStyleCnt="4"/>
      <dgm:spPr/>
      <dgm:t>
        <a:bodyPr/>
        <a:lstStyle/>
        <a:p>
          <a:endParaRPr lang="zh-TW" altLang="en-US"/>
        </a:p>
      </dgm:t>
    </dgm:pt>
    <dgm:pt modelId="{DFF4E782-7D8F-411E-AF42-C841277C4198}" type="pres">
      <dgm:prSet presAssocID="{BC4B2550-A2C0-4D28-BD80-C84A11EA72E9}" presName="vert1" presStyleCnt="0"/>
      <dgm:spPr/>
    </dgm:pt>
    <dgm:pt modelId="{0CCF3406-F0C3-41B4-9B92-B73A36CEAFAB}" type="pres">
      <dgm:prSet presAssocID="{9EDFAD6B-9F62-45A7-B129-E9ED6BD48B2C}" presName="thickLine" presStyleLbl="alignNode1" presStyleIdx="2" presStyleCnt="4"/>
      <dgm:spPr/>
    </dgm:pt>
    <dgm:pt modelId="{59E775FE-2FDA-4887-9880-D9AA7D03942A}" type="pres">
      <dgm:prSet presAssocID="{9EDFAD6B-9F62-45A7-B129-E9ED6BD48B2C}" presName="horz1" presStyleCnt="0"/>
      <dgm:spPr/>
    </dgm:pt>
    <dgm:pt modelId="{A5F09727-263C-4AFB-ADEE-6FAC012DD0FB}" type="pres">
      <dgm:prSet presAssocID="{9EDFAD6B-9F62-45A7-B129-E9ED6BD48B2C}" presName="tx1" presStyleLbl="revTx" presStyleIdx="2" presStyleCnt="4"/>
      <dgm:spPr/>
      <dgm:t>
        <a:bodyPr/>
        <a:lstStyle/>
        <a:p>
          <a:endParaRPr lang="zh-TW" altLang="en-US"/>
        </a:p>
      </dgm:t>
    </dgm:pt>
    <dgm:pt modelId="{9019E387-3896-480A-9D05-4894FA0AE30C}" type="pres">
      <dgm:prSet presAssocID="{9EDFAD6B-9F62-45A7-B129-E9ED6BD48B2C}" presName="vert1" presStyleCnt="0"/>
      <dgm:spPr/>
    </dgm:pt>
    <dgm:pt modelId="{19AFE4BC-A8CD-4397-B2D1-4AD03E37D4C6}" type="pres">
      <dgm:prSet presAssocID="{40CD0E00-58DE-4E56-8A44-ABD939B3B3E0}" presName="thickLine" presStyleLbl="alignNode1" presStyleIdx="3" presStyleCnt="4" custLinFactNeighborY="-25792"/>
      <dgm:spPr/>
    </dgm:pt>
    <dgm:pt modelId="{A6451814-9914-4A5D-B380-CD027D2B5B6B}" type="pres">
      <dgm:prSet presAssocID="{40CD0E00-58DE-4E56-8A44-ABD939B3B3E0}" presName="horz1" presStyleCnt="0"/>
      <dgm:spPr/>
    </dgm:pt>
    <dgm:pt modelId="{330D1CF7-91E4-4490-B61E-3CDC67939642}" type="pres">
      <dgm:prSet presAssocID="{40CD0E00-58DE-4E56-8A44-ABD939B3B3E0}" presName="tx1" presStyleLbl="revTx" presStyleIdx="3" presStyleCnt="4"/>
      <dgm:spPr/>
      <dgm:t>
        <a:bodyPr/>
        <a:lstStyle/>
        <a:p>
          <a:endParaRPr lang="zh-TW" altLang="en-US"/>
        </a:p>
      </dgm:t>
    </dgm:pt>
    <dgm:pt modelId="{AC62DDD2-FD1F-4B9C-8532-CAF5057E5148}" type="pres">
      <dgm:prSet presAssocID="{40CD0E00-58DE-4E56-8A44-ABD939B3B3E0}" presName="vert1" presStyleCnt="0"/>
      <dgm:spPr/>
    </dgm:pt>
  </dgm:ptLst>
  <dgm:cxnLst>
    <dgm:cxn modelId="{F7114A25-419C-469C-858E-AE069C58D1E5}" type="presOf" srcId="{9EDFAD6B-9F62-45A7-B129-E9ED6BD48B2C}" destId="{A5F09727-263C-4AFB-ADEE-6FAC012DD0FB}" srcOrd="0" destOrd="0" presId="urn:microsoft.com/office/officeart/2008/layout/LinedList"/>
    <dgm:cxn modelId="{7934681C-9A38-4D29-A75D-D940B8904BF7}" type="presOf" srcId="{E3E21826-DA46-401A-9473-00145524190E}" destId="{E993D779-EEBA-40D5-9A92-F432A09EA027}" srcOrd="0" destOrd="0" presId="urn:microsoft.com/office/officeart/2008/layout/LinedList"/>
    <dgm:cxn modelId="{97129F59-5F9A-483F-8497-EC9A66804532}" srcId="{1AD8D926-4F73-42E4-AFA3-C2979AC20EDD}" destId="{BC4B2550-A2C0-4D28-BD80-C84A11EA72E9}" srcOrd="1" destOrd="0" parTransId="{6A651DBA-65E1-4A40-A1B2-9B43F5FDD3F7}" sibTransId="{66751A5E-95E6-4D19-A55E-177F6FEE644B}"/>
    <dgm:cxn modelId="{B3970D0F-17BE-4E9C-A39B-9BAAE0383143}" srcId="{1AD8D926-4F73-42E4-AFA3-C2979AC20EDD}" destId="{E3E21826-DA46-401A-9473-00145524190E}" srcOrd="0" destOrd="0" parTransId="{6A115C4E-DBF6-4E5B-BAD6-0AFE00F77612}" sibTransId="{C0808480-BAF9-4764-843B-C587EBAB895D}"/>
    <dgm:cxn modelId="{DFCE97FF-F4B3-44B3-B72A-B78079E0DFA1}" type="presOf" srcId="{BC4B2550-A2C0-4D28-BD80-C84A11EA72E9}" destId="{D69DEAAA-2316-4586-A4AC-8A7D3E4B151D}" srcOrd="0" destOrd="0" presId="urn:microsoft.com/office/officeart/2008/layout/LinedList"/>
    <dgm:cxn modelId="{028B7E31-8933-4D77-965C-0BA22DF76638}" srcId="{1AD8D926-4F73-42E4-AFA3-C2979AC20EDD}" destId="{9EDFAD6B-9F62-45A7-B129-E9ED6BD48B2C}" srcOrd="2" destOrd="0" parTransId="{31564298-674B-4138-8AD6-495A186DB1A4}" sibTransId="{89090271-7EB1-47C2-AA2E-20441B9C776A}"/>
    <dgm:cxn modelId="{3EAAAEC9-87F9-4487-A7E4-D73CD3602AFF}" type="presOf" srcId="{1AD8D926-4F73-42E4-AFA3-C2979AC20EDD}" destId="{6C37DACB-2C8F-4405-8D6F-1F5434A748A0}" srcOrd="0" destOrd="0" presId="urn:microsoft.com/office/officeart/2008/layout/LinedList"/>
    <dgm:cxn modelId="{6C1371EB-7A4D-4D25-AC02-0FDCDDE56941}" srcId="{1AD8D926-4F73-42E4-AFA3-C2979AC20EDD}" destId="{40CD0E00-58DE-4E56-8A44-ABD939B3B3E0}" srcOrd="3" destOrd="0" parTransId="{8C49B4F7-7AEF-4B76-91B5-8D0B6AE0E427}" sibTransId="{5088CB29-B7BF-4362-872C-C8B53515C3E7}"/>
    <dgm:cxn modelId="{9CD880A3-DE38-4FBC-BFFE-48C308663B56}" type="presOf" srcId="{40CD0E00-58DE-4E56-8A44-ABD939B3B3E0}" destId="{330D1CF7-91E4-4490-B61E-3CDC67939642}" srcOrd="0" destOrd="0" presId="urn:microsoft.com/office/officeart/2008/layout/LinedList"/>
    <dgm:cxn modelId="{CE34DD61-5100-499B-A01B-01503D90183D}" type="presParOf" srcId="{6C37DACB-2C8F-4405-8D6F-1F5434A748A0}" destId="{509685C8-7367-4DCD-945D-6E168BC3A8F4}" srcOrd="0" destOrd="0" presId="urn:microsoft.com/office/officeart/2008/layout/LinedList"/>
    <dgm:cxn modelId="{8F371F32-9D18-40C6-851C-19C0225B3892}" type="presParOf" srcId="{6C37DACB-2C8F-4405-8D6F-1F5434A748A0}" destId="{CDE5A936-7489-451B-92BE-0D23A386CDA1}" srcOrd="1" destOrd="0" presId="urn:microsoft.com/office/officeart/2008/layout/LinedList"/>
    <dgm:cxn modelId="{AB86E547-8ED3-4406-B568-8EAD5F08E5EA}" type="presParOf" srcId="{CDE5A936-7489-451B-92BE-0D23A386CDA1}" destId="{E993D779-EEBA-40D5-9A92-F432A09EA027}" srcOrd="0" destOrd="0" presId="urn:microsoft.com/office/officeart/2008/layout/LinedList"/>
    <dgm:cxn modelId="{4892C8D3-16AC-4303-AF77-1CB12E7B996D}" type="presParOf" srcId="{CDE5A936-7489-451B-92BE-0D23A386CDA1}" destId="{47677681-7136-4BED-94DE-5A9810B6AA0C}" srcOrd="1" destOrd="0" presId="urn:microsoft.com/office/officeart/2008/layout/LinedList"/>
    <dgm:cxn modelId="{EBCC287C-6188-4791-960B-EE6578A9434C}" type="presParOf" srcId="{6C37DACB-2C8F-4405-8D6F-1F5434A748A0}" destId="{BFFABE40-E35B-4C37-92E7-9322668F1F68}" srcOrd="2" destOrd="0" presId="urn:microsoft.com/office/officeart/2008/layout/LinedList"/>
    <dgm:cxn modelId="{8CF52A1D-E361-403D-9CF4-C6C4ED30440C}" type="presParOf" srcId="{6C37DACB-2C8F-4405-8D6F-1F5434A748A0}" destId="{D9B5C5B9-4BD0-459C-8287-62CF7CD4749E}" srcOrd="3" destOrd="0" presId="urn:microsoft.com/office/officeart/2008/layout/LinedList"/>
    <dgm:cxn modelId="{F7320C44-B58A-409A-9CFE-42D0EE8F7E03}" type="presParOf" srcId="{D9B5C5B9-4BD0-459C-8287-62CF7CD4749E}" destId="{D69DEAAA-2316-4586-A4AC-8A7D3E4B151D}" srcOrd="0" destOrd="0" presId="urn:microsoft.com/office/officeart/2008/layout/LinedList"/>
    <dgm:cxn modelId="{85556519-EE22-47AA-9BC3-264A1E7993B5}" type="presParOf" srcId="{D9B5C5B9-4BD0-459C-8287-62CF7CD4749E}" destId="{DFF4E782-7D8F-411E-AF42-C841277C4198}" srcOrd="1" destOrd="0" presId="urn:microsoft.com/office/officeart/2008/layout/LinedList"/>
    <dgm:cxn modelId="{0573910D-F093-42D9-AF28-3264AB8AD174}" type="presParOf" srcId="{6C37DACB-2C8F-4405-8D6F-1F5434A748A0}" destId="{0CCF3406-F0C3-41B4-9B92-B73A36CEAFAB}" srcOrd="4" destOrd="0" presId="urn:microsoft.com/office/officeart/2008/layout/LinedList"/>
    <dgm:cxn modelId="{D247DE00-081C-4D1A-88C4-61C630FEDFA2}" type="presParOf" srcId="{6C37DACB-2C8F-4405-8D6F-1F5434A748A0}" destId="{59E775FE-2FDA-4887-9880-D9AA7D03942A}" srcOrd="5" destOrd="0" presId="urn:microsoft.com/office/officeart/2008/layout/LinedList"/>
    <dgm:cxn modelId="{A1CA6375-516A-4CDE-9070-B20316FECA08}" type="presParOf" srcId="{59E775FE-2FDA-4887-9880-D9AA7D03942A}" destId="{A5F09727-263C-4AFB-ADEE-6FAC012DD0FB}" srcOrd="0" destOrd="0" presId="urn:microsoft.com/office/officeart/2008/layout/LinedList"/>
    <dgm:cxn modelId="{F0044458-93E5-4B42-9989-3516E3335C45}" type="presParOf" srcId="{59E775FE-2FDA-4887-9880-D9AA7D03942A}" destId="{9019E387-3896-480A-9D05-4894FA0AE30C}" srcOrd="1" destOrd="0" presId="urn:microsoft.com/office/officeart/2008/layout/LinedList"/>
    <dgm:cxn modelId="{4AC23D1E-9066-47FB-9D3E-14905B5B7216}" type="presParOf" srcId="{6C37DACB-2C8F-4405-8D6F-1F5434A748A0}" destId="{19AFE4BC-A8CD-4397-B2D1-4AD03E37D4C6}" srcOrd="6" destOrd="0" presId="urn:microsoft.com/office/officeart/2008/layout/LinedList"/>
    <dgm:cxn modelId="{2A1850D1-7FDB-4E5D-BA5C-D6F4A1AFB3C9}" type="presParOf" srcId="{6C37DACB-2C8F-4405-8D6F-1F5434A748A0}" destId="{A6451814-9914-4A5D-B380-CD027D2B5B6B}" srcOrd="7" destOrd="0" presId="urn:microsoft.com/office/officeart/2008/layout/LinedList"/>
    <dgm:cxn modelId="{6DC68C82-FE49-46D7-8078-ED051C18A8B6}" type="presParOf" srcId="{A6451814-9914-4A5D-B380-CD027D2B5B6B}" destId="{330D1CF7-91E4-4490-B61E-3CDC67939642}" srcOrd="0" destOrd="0" presId="urn:microsoft.com/office/officeart/2008/layout/LinedList"/>
    <dgm:cxn modelId="{DDBD4A4B-A3A4-4263-B878-6F46D988E967}" type="presParOf" srcId="{A6451814-9914-4A5D-B380-CD027D2B5B6B}" destId="{AC62DDD2-FD1F-4B9C-8532-CAF5057E514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0B1200-82FC-4551-BE4C-C4850A551748}" type="doc">
      <dgm:prSet loTypeId="urn:microsoft.com/office/officeart/2008/layout/LinedList" loCatId="list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endParaRPr lang="zh-TW" altLang="en-US"/>
        </a:p>
      </dgm:t>
    </dgm:pt>
    <dgm:pt modelId="{A0E5249C-237B-403A-AB1D-9CCD07FBE672}">
      <dgm:prSet custT="1"/>
      <dgm:spPr/>
      <dgm:t>
        <a:bodyPr/>
        <a:lstStyle/>
        <a:p>
          <a:r>
            <a:rPr lang="zh-TW" altLang="en-US" sz="1800" dirty="0" smtClean="0">
              <a:solidFill>
                <a:srgbClr val="C00000"/>
              </a:solidFill>
              <a:latin typeface="+mj-ea"/>
              <a:ea typeface="+mj-ea"/>
            </a:rPr>
            <a:t>●</a:t>
          </a:r>
          <a:r>
            <a:rPr lang="zh-TW" altLang="en-US" sz="2400" dirty="0" smtClean="0"/>
            <a:t>整合台灣中國珍稀文獻</a:t>
          </a:r>
          <a:endParaRPr lang="zh-TW" altLang="en-US" sz="2400" dirty="0"/>
        </a:p>
      </dgm:t>
    </dgm:pt>
    <dgm:pt modelId="{6A055E8D-282D-47B6-A5A7-6846C6CCC19B}" type="parTrans" cxnId="{BA4E00CC-EA9C-4863-802E-3934FA70ADBF}">
      <dgm:prSet/>
      <dgm:spPr/>
      <dgm:t>
        <a:bodyPr/>
        <a:lstStyle/>
        <a:p>
          <a:endParaRPr lang="zh-TW" altLang="en-US"/>
        </a:p>
      </dgm:t>
    </dgm:pt>
    <dgm:pt modelId="{54697F4D-65C5-4A08-A508-1D1422313B89}" type="sibTrans" cxnId="{BA4E00CC-EA9C-4863-802E-3934FA70ADBF}">
      <dgm:prSet/>
      <dgm:spPr/>
      <dgm:t>
        <a:bodyPr/>
        <a:lstStyle/>
        <a:p>
          <a:endParaRPr lang="zh-TW" altLang="en-US"/>
        </a:p>
      </dgm:t>
    </dgm:pt>
    <dgm:pt modelId="{60977BE6-52DC-41B0-8C24-5F91B5D370F4}">
      <dgm:prSet custT="1"/>
      <dgm:spPr/>
      <dgm:t>
        <a:bodyPr/>
        <a:lstStyle/>
        <a:p>
          <a:r>
            <a:rPr lang="zh-TW" altLang="en-US" sz="1800" dirty="0" smtClean="0">
              <a:solidFill>
                <a:srgbClr val="C00000"/>
              </a:solidFill>
              <a:latin typeface="+mj-ea"/>
              <a:ea typeface="+mj-ea"/>
            </a:rPr>
            <a:t>●</a:t>
          </a:r>
          <a:r>
            <a:rPr lang="zh-TW" altLang="en-US" sz="2400" dirty="0" smtClean="0"/>
            <a:t>廣羅臺灣文獻叢刊遺珠</a:t>
          </a:r>
          <a:endParaRPr lang="zh-TW" altLang="en-US" sz="2400" dirty="0"/>
        </a:p>
      </dgm:t>
    </dgm:pt>
    <dgm:pt modelId="{2A7068F6-678D-45BC-AFF5-D1F56B57340E}" type="parTrans" cxnId="{CB301C78-7B54-4176-AB7C-B5CDB16CC9E2}">
      <dgm:prSet/>
      <dgm:spPr/>
      <dgm:t>
        <a:bodyPr/>
        <a:lstStyle/>
        <a:p>
          <a:endParaRPr lang="zh-TW" altLang="en-US"/>
        </a:p>
      </dgm:t>
    </dgm:pt>
    <dgm:pt modelId="{BFA9CFB3-85E2-4B29-B1B9-EA09ED1FFC2F}" type="sibTrans" cxnId="{CB301C78-7B54-4176-AB7C-B5CDB16CC9E2}">
      <dgm:prSet/>
      <dgm:spPr/>
      <dgm:t>
        <a:bodyPr/>
        <a:lstStyle/>
        <a:p>
          <a:endParaRPr lang="zh-TW" altLang="en-US"/>
        </a:p>
      </dgm:t>
    </dgm:pt>
    <dgm:pt modelId="{C8D6C819-3DC2-49E1-8DF6-6A9301546A3C}">
      <dgm:prSet custT="1"/>
      <dgm:spPr/>
      <dgm:t>
        <a:bodyPr/>
        <a:lstStyle/>
        <a:p>
          <a:r>
            <a:rPr lang="zh-TW" altLang="en-US" sz="1800" dirty="0" smtClean="0">
              <a:solidFill>
                <a:srgbClr val="C00000"/>
              </a:solidFill>
              <a:latin typeface="+mj-ea"/>
              <a:ea typeface="+mj-ea"/>
            </a:rPr>
            <a:t>●</a:t>
          </a:r>
          <a:r>
            <a:rPr lang="zh-TW" altLang="en-US" sz="2400" dirty="0" smtClean="0"/>
            <a:t>數位全文圖像全球首版</a:t>
          </a:r>
          <a:endParaRPr lang="zh-TW" altLang="en-US" sz="2400" dirty="0"/>
        </a:p>
      </dgm:t>
    </dgm:pt>
    <dgm:pt modelId="{E3DB2D78-BC0E-4D13-AC80-9AC8FB192E3D}" type="parTrans" cxnId="{CBC04258-F961-4E53-A6A6-FD085AEA5DBD}">
      <dgm:prSet/>
      <dgm:spPr/>
      <dgm:t>
        <a:bodyPr/>
        <a:lstStyle/>
        <a:p>
          <a:endParaRPr lang="zh-TW" altLang="en-US"/>
        </a:p>
      </dgm:t>
    </dgm:pt>
    <dgm:pt modelId="{B4BF2125-A041-42D1-805C-2A8764614931}" type="sibTrans" cxnId="{CBC04258-F961-4E53-A6A6-FD085AEA5DBD}">
      <dgm:prSet/>
      <dgm:spPr/>
      <dgm:t>
        <a:bodyPr/>
        <a:lstStyle/>
        <a:p>
          <a:endParaRPr lang="zh-TW" altLang="en-US"/>
        </a:p>
      </dgm:t>
    </dgm:pt>
    <dgm:pt modelId="{31AB9EE8-793D-4FDB-B28B-495302255D7A}">
      <dgm:prSet custT="1"/>
      <dgm:spPr/>
      <dgm:t>
        <a:bodyPr/>
        <a:lstStyle/>
        <a:p>
          <a:r>
            <a:rPr lang="zh-TW" altLang="en-US" sz="1800" dirty="0" smtClean="0">
              <a:solidFill>
                <a:srgbClr val="C00000"/>
              </a:solidFill>
              <a:latin typeface="+mj-ea"/>
              <a:ea typeface="+mj-ea"/>
            </a:rPr>
            <a:t>●</a:t>
          </a:r>
          <a:r>
            <a:rPr lang="zh-TW" sz="2400" dirty="0" smtClean="0"/>
            <a:t>明清日治時代</a:t>
          </a:r>
          <a:r>
            <a:rPr lang="en-US" sz="2400" dirty="0" smtClean="0"/>
            <a:t>~1958</a:t>
          </a:r>
          <a:r>
            <a:rPr lang="zh-TW" sz="2400" dirty="0" smtClean="0"/>
            <a:t>年</a:t>
          </a:r>
          <a:endParaRPr lang="zh-TW" sz="2400" dirty="0"/>
        </a:p>
      </dgm:t>
    </dgm:pt>
    <dgm:pt modelId="{E22E7CD1-BA33-43C5-B6C6-2B7EE1BD1D07}" type="parTrans" cxnId="{E0D3EBF8-21EC-4C16-8C1B-5A920B789666}">
      <dgm:prSet/>
      <dgm:spPr/>
      <dgm:t>
        <a:bodyPr/>
        <a:lstStyle/>
        <a:p>
          <a:endParaRPr lang="zh-TW" altLang="en-US"/>
        </a:p>
      </dgm:t>
    </dgm:pt>
    <dgm:pt modelId="{5645419B-4F58-474F-9D31-1770DA6478F6}" type="sibTrans" cxnId="{E0D3EBF8-21EC-4C16-8C1B-5A920B789666}">
      <dgm:prSet/>
      <dgm:spPr/>
      <dgm:t>
        <a:bodyPr/>
        <a:lstStyle/>
        <a:p>
          <a:endParaRPr lang="zh-TW" altLang="en-US"/>
        </a:p>
      </dgm:t>
    </dgm:pt>
    <dgm:pt modelId="{B9075532-9910-4FCD-A756-BACAABE27A52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zh-TW" altLang="en-US" sz="2100" dirty="0" smtClean="0">
              <a:solidFill>
                <a:srgbClr val="C00000"/>
              </a:solidFill>
              <a:latin typeface="+mj-ea"/>
              <a:ea typeface="+mj-ea"/>
            </a:rPr>
            <a:t>●</a:t>
          </a:r>
          <a:r>
            <a:rPr lang="en-US" sz="2400" dirty="0" smtClean="0"/>
            <a:t>204</a:t>
          </a:r>
          <a:r>
            <a:rPr lang="zh-TW" sz="2400" dirty="0" smtClean="0"/>
            <a:t>種，</a:t>
          </a:r>
          <a:r>
            <a:rPr lang="en-US" sz="2400" dirty="0" smtClean="0"/>
            <a:t>2500</a:t>
          </a:r>
          <a:r>
            <a:rPr lang="zh-TW" sz="2400" dirty="0" smtClean="0"/>
            <a:t>萬字，孤本、手稿、公牘、檔案、方志、</a:t>
          </a:r>
          <a:endParaRPr lang="en-US" altLang="zh-TW" sz="2400" dirty="0" smtClean="0"/>
        </a:p>
        <a:p>
          <a:pPr>
            <a:lnSpc>
              <a:spcPct val="100000"/>
            </a:lnSpc>
          </a:pPr>
          <a:r>
            <a:rPr lang="zh-TW" altLang="en-US" sz="2400" dirty="0" smtClean="0"/>
            <a:t>   </a:t>
          </a:r>
          <a:r>
            <a:rPr lang="zh-TW" sz="2400" dirty="0" smtClean="0"/>
            <a:t>詩文、</a:t>
          </a:r>
          <a:r>
            <a:rPr lang="zh-TW" altLang="en-US" sz="2400" dirty="0" smtClean="0"/>
            <a:t>   </a:t>
          </a:r>
          <a:r>
            <a:rPr lang="zh-TW" sz="2400" dirty="0" smtClean="0"/>
            <a:t>譯述</a:t>
          </a:r>
          <a:endParaRPr lang="zh-TW" sz="2400" dirty="0"/>
        </a:p>
      </dgm:t>
    </dgm:pt>
    <dgm:pt modelId="{10590861-9AF7-49E1-A30B-DC6A7F08226A}" type="parTrans" cxnId="{810F4D36-D049-4825-8C68-B809C6A6CEA2}">
      <dgm:prSet/>
      <dgm:spPr/>
      <dgm:t>
        <a:bodyPr/>
        <a:lstStyle/>
        <a:p>
          <a:endParaRPr lang="zh-TW" altLang="en-US"/>
        </a:p>
      </dgm:t>
    </dgm:pt>
    <dgm:pt modelId="{BF62295C-F255-420A-9E47-904530006BA3}" type="sibTrans" cxnId="{810F4D36-D049-4825-8C68-B809C6A6CEA2}">
      <dgm:prSet/>
      <dgm:spPr/>
      <dgm:t>
        <a:bodyPr/>
        <a:lstStyle/>
        <a:p>
          <a:endParaRPr lang="zh-TW" altLang="en-US"/>
        </a:p>
      </dgm:t>
    </dgm:pt>
    <dgm:pt modelId="{EE50BBE1-439B-4DB6-8BB7-3E284C1FA42D}">
      <dgm:prSet custT="1"/>
      <dgm:spPr/>
      <dgm:t>
        <a:bodyPr/>
        <a:lstStyle/>
        <a:p>
          <a:r>
            <a:rPr lang="zh-TW" altLang="en-US" sz="2100" dirty="0" smtClean="0">
              <a:solidFill>
                <a:srgbClr val="C00000"/>
              </a:solidFill>
              <a:latin typeface="+mj-ea"/>
              <a:ea typeface="+mj-ea"/>
            </a:rPr>
            <a:t>●</a:t>
          </a:r>
          <a:r>
            <a:rPr lang="zh-TW" sz="2400" dirty="0" smtClean="0"/>
            <a:t>入圍</a:t>
          </a:r>
          <a:r>
            <a:rPr lang="en-US" sz="2400" dirty="0" smtClean="0"/>
            <a:t>2007</a:t>
          </a:r>
          <a:r>
            <a:rPr lang="zh-TW" sz="2400" dirty="0" smtClean="0"/>
            <a:t>年台灣新聞局「數位金鼎獎」</a:t>
          </a:r>
          <a:endParaRPr lang="zh-TW" sz="2400" dirty="0"/>
        </a:p>
      </dgm:t>
    </dgm:pt>
    <dgm:pt modelId="{A656017A-9E52-47C1-8DD7-B8B6DFF26136}" type="parTrans" cxnId="{7B99A797-AAE5-4CB4-9E98-75CC9DBD8BA9}">
      <dgm:prSet/>
      <dgm:spPr/>
      <dgm:t>
        <a:bodyPr/>
        <a:lstStyle/>
        <a:p>
          <a:endParaRPr lang="zh-TW" altLang="en-US"/>
        </a:p>
      </dgm:t>
    </dgm:pt>
    <dgm:pt modelId="{95D95146-3F41-498B-B996-AB333B924760}" type="sibTrans" cxnId="{7B99A797-AAE5-4CB4-9E98-75CC9DBD8BA9}">
      <dgm:prSet/>
      <dgm:spPr/>
      <dgm:t>
        <a:bodyPr/>
        <a:lstStyle/>
        <a:p>
          <a:endParaRPr lang="zh-TW" altLang="en-US"/>
        </a:p>
      </dgm:t>
    </dgm:pt>
    <dgm:pt modelId="{B83DBF16-A36B-4653-A684-F02FCB4E9BC2}" type="pres">
      <dgm:prSet presAssocID="{3B0B1200-82FC-4551-BE4C-C4850A55174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5810C353-8DD8-42AD-BF26-3470A982465E}" type="pres">
      <dgm:prSet presAssocID="{A0E5249C-237B-403A-AB1D-9CCD07FBE672}" presName="thickLine" presStyleLbl="alignNode1" presStyleIdx="0" presStyleCnt="6"/>
      <dgm:spPr/>
    </dgm:pt>
    <dgm:pt modelId="{608D1E91-8539-404F-9817-46697EE0E30F}" type="pres">
      <dgm:prSet presAssocID="{A0E5249C-237B-403A-AB1D-9CCD07FBE672}" presName="horz1" presStyleCnt="0"/>
      <dgm:spPr/>
    </dgm:pt>
    <dgm:pt modelId="{4DF3A99D-3EAC-4DAA-A7E0-49DF2DE689A2}" type="pres">
      <dgm:prSet presAssocID="{A0E5249C-237B-403A-AB1D-9CCD07FBE672}" presName="tx1" presStyleLbl="revTx" presStyleIdx="0" presStyleCnt="6"/>
      <dgm:spPr/>
      <dgm:t>
        <a:bodyPr/>
        <a:lstStyle/>
        <a:p>
          <a:endParaRPr lang="zh-TW" altLang="en-US"/>
        </a:p>
      </dgm:t>
    </dgm:pt>
    <dgm:pt modelId="{9EA346C8-8125-409E-843A-1BA4D7C1DCA1}" type="pres">
      <dgm:prSet presAssocID="{A0E5249C-237B-403A-AB1D-9CCD07FBE672}" presName="vert1" presStyleCnt="0"/>
      <dgm:spPr/>
    </dgm:pt>
    <dgm:pt modelId="{54A13DC7-7939-4743-8AF4-1191952B4BD2}" type="pres">
      <dgm:prSet presAssocID="{60977BE6-52DC-41B0-8C24-5F91B5D370F4}" presName="thickLine" presStyleLbl="alignNode1" presStyleIdx="1" presStyleCnt="6"/>
      <dgm:spPr/>
    </dgm:pt>
    <dgm:pt modelId="{F0259DF5-0D5D-4AE7-9A0A-94E24F32F461}" type="pres">
      <dgm:prSet presAssocID="{60977BE6-52DC-41B0-8C24-5F91B5D370F4}" presName="horz1" presStyleCnt="0"/>
      <dgm:spPr/>
    </dgm:pt>
    <dgm:pt modelId="{74ABA7F4-8E96-41BD-BE35-84AFD5D84411}" type="pres">
      <dgm:prSet presAssocID="{60977BE6-52DC-41B0-8C24-5F91B5D370F4}" presName="tx1" presStyleLbl="revTx" presStyleIdx="1" presStyleCnt="6"/>
      <dgm:spPr/>
      <dgm:t>
        <a:bodyPr/>
        <a:lstStyle/>
        <a:p>
          <a:endParaRPr lang="zh-TW" altLang="en-US"/>
        </a:p>
      </dgm:t>
    </dgm:pt>
    <dgm:pt modelId="{B6AF781C-99AB-43DD-9E08-ADEF657EBDEC}" type="pres">
      <dgm:prSet presAssocID="{60977BE6-52DC-41B0-8C24-5F91B5D370F4}" presName="vert1" presStyleCnt="0"/>
      <dgm:spPr/>
    </dgm:pt>
    <dgm:pt modelId="{E628A454-9612-4B2C-8B48-C5C754141CAD}" type="pres">
      <dgm:prSet presAssocID="{C8D6C819-3DC2-49E1-8DF6-6A9301546A3C}" presName="thickLine" presStyleLbl="alignNode1" presStyleIdx="2" presStyleCnt="6"/>
      <dgm:spPr/>
    </dgm:pt>
    <dgm:pt modelId="{A5227D9D-83D2-43EC-B4F1-77875E408CC9}" type="pres">
      <dgm:prSet presAssocID="{C8D6C819-3DC2-49E1-8DF6-6A9301546A3C}" presName="horz1" presStyleCnt="0"/>
      <dgm:spPr/>
    </dgm:pt>
    <dgm:pt modelId="{06CB1ED2-45ED-4BFF-8891-44738FEF3B1B}" type="pres">
      <dgm:prSet presAssocID="{C8D6C819-3DC2-49E1-8DF6-6A9301546A3C}" presName="tx1" presStyleLbl="revTx" presStyleIdx="2" presStyleCnt="6"/>
      <dgm:spPr/>
      <dgm:t>
        <a:bodyPr/>
        <a:lstStyle/>
        <a:p>
          <a:endParaRPr lang="zh-TW" altLang="en-US"/>
        </a:p>
      </dgm:t>
    </dgm:pt>
    <dgm:pt modelId="{A2EBB8AE-D7DA-4579-B165-2A7063E17B0B}" type="pres">
      <dgm:prSet presAssocID="{C8D6C819-3DC2-49E1-8DF6-6A9301546A3C}" presName="vert1" presStyleCnt="0"/>
      <dgm:spPr/>
    </dgm:pt>
    <dgm:pt modelId="{10770A68-F56D-48AD-B3C9-24E22313ADF5}" type="pres">
      <dgm:prSet presAssocID="{31AB9EE8-793D-4FDB-B28B-495302255D7A}" presName="thickLine" presStyleLbl="alignNode1" presStyleIdx="3" presStyleCnt="6"/>
      <dgm:spPr/>
    </dgm:pt>
    <dgm:pt modelId="{E50D8808-581F-49DC-B124-09AACAD48BC6}" type="pres">
      <dgm:prSet presAssocID="{31AB9EE8-793D-4FDB-B28B-495302255D7A}" presName="horz1" presStyleCnt="0"/>
      <dgm:spPr/>
    </dgm:pt>
    <dgm:pt modelId="{F2F40461-D64E-4EFB-9825-286C7023A480}" type="pres">
      <dgm:prSet presAssocID="{31AB9EE8-793D-4FDB-B28B-495302255D7A}" presName="tx1" presStyleLbl="revTx" presStyleIdx="3" presStyleCnt="6"/>
      <dgm:spPr/>
      <dgm:t>
        <a:bodyPr/>
        <a:lstStyle/>
        <a:p>
          <a:endParaRPr lang="zh-TW" altLang="en-US"/>
        </a:p>
      </dgm:t>
    </dgm:pt>
    <dgm:pt modelId="{C73AD9D8-F154-4FD7-88DD-EF9452A470E5}" type="pres">
      <dgm:prSet presAssocID="{31AB9EE8-793D-4FDB-B28B-495302255D7A}" presName="vert1" presStyleCnt="0"/>
      <dgm:spPr/>
    </dgm:pt>
    <dgm:pt modelId="{36DF015C-F684-4FCF-A6EE-54005667884D}" type="pres">
      <dgm:prSet presAssocID="{B9075532-9910-4FCD-A756-BACAABE27A52}" presName="thickLine" presStyleLbl="alignNode1" presStyleIdx="4" presStyleCnt="6"/>
      <dgm:spPr/>
    </dgm:pt>
    <dgm:pt modelId="{7EFF0082-AEE8-4781-BB80-1482033500DB}" type="pres">
      <dgm:prSet presAssocID="{B9075532-9910-4FCD-A756-BACAABE27A52}" presName="horz1" presStyleCnt="0"/>
      <dgm:spPr/>
    </dgm:pt>
    <dgm:pt modelId="{2B65822C-28CE-4924-B9DD-3D9FF0219005}" type="pres">
      <dgm:prSet presAssocID="{B9075532-9910-4FCD-A756-BACAABE27A52}" presName="tx1" presStyleLbl="revTx" presStyleIdx="4" presStyleCnt="6" custScaleY="134129"/>
      <dgm:spPr/>
      <dgm:t>
        <a:bodyPr/>
        <a:lstStyle/>
        <a:p>
          <a:endParaRPr lang="zh-TW" altLang="en-US"/>
        </a:p>
      </dgm:t>
    </dgm:pt>
    <dgm:pt modelId="{375AC19C-9046-400A-8454-980DB31C43DC}" type="pres">
      <dgm:prSet presAssocID="{B9075532-9910-4FCD-A756-BACAABE27A52}" presName="vert1" presStyleCnt="0"/>
      <dgm:spPr/>
    </dgm:pt>
    <dgm:pt modelId="{4F0E07E1-F699-45E5-8D70-B6D19C815A7A}" type="pres">
      <dgm:prSet presAssocID="{EE50BBE1-439B-4DB6-8BB7-3E284C1FA42D}" presName="thickLine" presStyleLbl="alignNode1" presStyleIdx="5" presStyleCnt="6"/>
      <dgm:spPr/>
    </dgm:pt>
    <dgm:pt modelId="{40FBE9EC-2D82-49C7-8C59-EEFDAC3A74DB}" type="pres">
      <dgm:prSet presAssocID="{EE50BBE1-439B-4DB6-8BB7-3E284C1FA42D}" presName="horz1" presStyleCnt="0"/>
      <dgm:spPr/>
    </dgm:pt>
    <dgm:pt modelId="{9B4F5980-8CCB-4D44-B2ED-BF3D09C21B14}" type="pres">
      <dgm:prSet presAssocID="{EE50BBE1-439B-4DB6-8BB7-3E284C1FA42D}" presName="tx1" presStyleLbl="revTx" presStyleIdx="5" presStyleCnt="6"/>
      <dgm:spPr/>
      <dgm:t>
        <a:bodyPr/>
        <a:lstStyle/>
        <a:p>
          <a:endParaRPr lang="zh-TW" altLang="en-US"/>
        </a:p>
      </dgm:t>
    </dgm:pt>
    <dgm:pt modelId="{F5C92B05-CD37-4F70-8E47-C01244FCC978}" type="pres">
      <dgm:prSet presAssocID="{EE50BBE1-439B-4DB6-8BB7-3E284C1FA42D}" presName="vert1" presStyleCnt="0"/>
      <dgm:spPr/>
    </dgm:pt>
  </dgm:ptLst>
  <dgm:cxnLst>
    <dgm:cxn modelId="{9D8073F3-DB9A-4E5D-A007-99A91D0A0E85}" type="presOf" srcId="{B9075532-9910-4FCD-A756-BACAABE27A52}" destId="{2B65822C-28CE-4924-B9DD-3D9FF0219005}" srcOrd="0" destOrd="0" presId="urn:microsoft.com/office/officeart/2008/layout/LinedList"/>
    <dgm:cxn modelId="{CBC04258-F961-4E53-A6A6-FD085AEA5DBD}" srcId="{3B0B1200-82FC-4551-BE4C-C4850A551748}" destId="{C8D6C819-3DC2-49E1-8DF6-6A9301546A3C}" srcOrd="2" destOrd="0" parTransId="{E3DB2D78-BC0E-4D13-AC80-9AC8FB192E3D}" sibTransId="{B4BF2125-A041-42D1-805C-2A8764614931}"/>
    <dgm:cxn modelId="{810F4D36-D049-4825-8C68-B809C6A6CEA2}" srcId="{3B0B1200-82FC-4551-BE4C-C4850A551748}" destId="{B9075532-9910-4FCD-A756-BACAABE27A52}" srcOrd="4" destOrd="0" parTransId="{10590861-9AF7-49E1-A30B-DC6A7F08226A}" sibTransId="{BF62295C-F255-420A-9E47-904530006BA3}"/>
    <dgm:cxn modelId="{7B99A797-AAE5-4CB4-9E98-75CC9DBD8BA9}" srcId="{3B0B1200-82FC-4551-BE4C-C4850A551748}" destId="{EE50BBE1-439B-4DB6-8BB7-3E284C1FA42D}" srcOrd="5" destOrd="0" parTransId="{A656017A-9E52-47C1-8DD7-B8B6DFF26136}" sibTransId="{95D95146-3F41-498B-B996-AB333B924760}"/>
    <dgm:cxn modelId="{D15DE022-0D12-4D81-9D7E-110BA7BBF42C}" type="presOf" srcId="{3B0B1200-82FC-4551-BE4C-C4850A551748}" destId="{B83DBF16-A36B-4653-A684-F02FCB4E9BC2}" srcOrd="0" destOrd="0" presId="urn:microsoft.com/office/officeart/2008/layout/LinedList"/>
    <dgm:cxn modelId="{CB301C78-7B54-4176-AB7C-B5CDB16CC9E2}" srcId="{3B0B1200-82FC-4551-BE4C-C4850A551748}" destId="{60977BE6-52DC-41B0-8C24-5F91B5D370F4}" srcOrd="1" destOrd="0" parTransId="{2A7068F6-678D-45BC-AFF5-D1F56B57340E}" sibTransId="{BFA9CFB3-85E2-4B29-B1B9-EA09ED1FFC2F}"/>
    <dgm:cxn modelId="{5E0E471E-D2FA-4940-B2A6-471977AF795C}" type="presOf" srcId="{A0E5249C-237B-403A-AB1D-9CCD07FBE672}" destId="{4DF3A99D-3EAC-4DAA-A7E0-49DF2DE689A2}" srcOrd="0" destOrd="0" presId="urn:microsoft.com/office/officeart/2008/layout/LinedList"/>
    <dgm:cxn modelId="{4460CFC8-DD5B-425B-B3D2-854F7A5A6DB6}" type="presOf" srcId="{60977BE6-52DC-41B0-8C24-5F91B5D370F4}" destId="{74ABA7F4-8E96-41BD-BE35-84AFD5D84411}" srcOrd="0" destOrd="0" presId="urn:microsoft.com/office/officeart/2008/layout/LinedList"/>
    <dgm:cxn modelId="{BA4E00CC-EA9C-4863-802E-3934FA70ADBF}" srcId="{3B0B1200-82FC-4551-BE4C-C4850A551748}" destId="{A0E5249C-237B-403A-AB1D-9CCD07FBE672}" srcOrd="0" destOrd="0" parTransId="{6A055E8D-282D-47B6-A5A7-6846C6CCC19B}" sibTransId="{54697F4D-65C5-4A08-A508-1D1422313B89}"/>
    <dgm:cxn modelId="{9F7FA85A-E13A-4D30-8BC6-F652A90D5448}" type="presOf" srcId="{C8D6C819-3DC2-49E1-8DF6-6A9301546A3C}" destId="{06CB1ED2-45ED-4BFF-8891-44738FEF3B1B}" srcOrd="0" destOrd="0" presId="urn:microsoft.com/office/officeart/2008/layout/LinedList"/>
    <dgm:cxn modelId="{52C56E19-63CD-44EC-B5AB-E956B6FE9ACC}" type="presOf" srcId="{31AB9EE8-793D-4FDB-B28B-495302255D7A}" destId="{F2F40461-D64E-4EFB-9825-286C7023A480}" srcOrd="0" destOrd="0" presId="urn:microsoft.com/office/officeart/2008/layout/LinedList"/>
    <dgm:cxn modelId="{E0D3EBF8-21EC-4C16-8C1B-5A920B789666}" srcId="{3B0B1200-82FC-4551-BE4C-C4850A551748}" destId="{31AB9EE8-793D-4FDB-B28B-495302255D7A}" srcOrd="3" destOrd="0" parTransId="{E22E7CD1-BA33-43C5-B6C6-2B7EE1BD1D07}" sibTransId="{5645419B-4F58-474F-9D31-1770DA6478F6}"/>
    <dgm:cxn modelId="{5D502975-C672-433A-AF83-5B753F428535}" type="presOf" srcId="{EE50BBE1-439B-4DB6-8BB7-3E284C1FA42D}" destId="{9B4F5980-8CCB-4D44-B2ED-BF3D09C21B14}" srcOrd="0" destOrd="0" presId="urn:microsoft.com/office/officeart/2008/layout/LinedList"/>
    <dgm:cxn modelId="{DD4190B1-4E2C-4AC9-8945-446E4C56A7F3}" type="presParOf" srcId="{B83DBF16-A36B-4653-A684-F02FCB4E9BC2}" destId="{5810C353-8DD8-42AD-BF26-3470A982465E}" srcOrd="0" destOrd="0" presId="urn:microsoft.com/office/officeart/2008/layout/LinedList"/>
    <dgm:cxn modelId="{5BD63FCD-674B-42BB-A692-3892323C448B}" type="presParOf" srcId="{B83DBF16-A36B-4653-A684-F02FCB4E9BC2}" destId="{608D1E91-8539-404F-9817-46697EE0E30F}" srcOrd="1" destOrd="0" presId="urn:microsoft.com/office/officeart/2008/layout/LinedList"/>
    <dgm:cxn modelId="{B1F3E677-0ABE-4A7A-A854-7C29D4229CA6}" type="presParOf" srcId="{608D1E91-8539-404F-9817-46697EE0E30F}" destId="{4DF3A99D-3EAC-4DAA-A7E0-49DF2DE689A2}" srcOrd="0" destOrd="0" presId="urn:microsoft.com/office/officeart/2008/layout/LinedList"/>
    <dgm:cxn modelId="{0140F594-DCB9-4722-AD87-A3040F2A3CB4}" type="presParOf" srcId="{608D1E91-8539-404F-9817-46697EE0E30F}" destId="{9EA346C8-8125-409E-843A-1BA4D7C1DCA1}" srcOrd="1" destOrd="0" presId="urn:microsoft.com/office/officeart/2008/layout/LinedList"/>
    <dgm:cxn modelId="{A83B0C2D-7813-4FD7-8AE0-24888FF143BD}" type="presParOf" srcId="{B83DBF16-A36B-4653-A684-F02FCB4E9BC2}" destId="{54A13DC7-7939-4743-8AF4-1191952B4BD2}" srcOrd="2" destOrd="0" presId="urn:microsoft.com/office/officeart/2008/layout/LinedList"/>
    <dgm:cxn modelId="{E63592A3-5976-4AD0-9C10-38D23070408F}" type="presParOf" srcId="{B83DBF16-A36B-4653-A684-F02FCB4E9BC2}" destId="{F0259DF5-0D5D-4AE7-9A0A-94E24F32F461}" srcOrd="3" destOrd="0" presId="urn:microsoft.com/office/officeart/2008/layout/LinedList"/>
    <dgm:cxn modelId="{403ACC4F-4BD3-449C-ADFA-BEC8554BD788}" type="presParOf" srcId="{F0259DF5-0D5D-4AE7-9A0A-94E24F32F461}" destId="{74ABA7F4-8E96-41BD-BE35-84AFD5D84411}" srcOrd="0" destOrd="0" presId="urn:microsoft.com/office/officeart/2008/layout/LinedList"/>
    <dgm:cxn modelId="{C7595F12-65B7-4046-B2E6-9F62AEB4EDF6}" type="presParOf" srcId="{F0259DF5-0D5D-4AE7-9A0A-94E24F32F461}" destId="{B6AF781C-99AB-43DD-9E08-ADEF657EBDEC}" srcOrd="1" destOrd="0" presId="urn:microsoft.com/office/officeart/2008/layout/LinedList"/>
    <dgm:cxn modelId="{B6F802B0-7FC5-4AB2-AD41-CBBCC86653CB}" type="presParOf" srcId="{B83DBF16-A36B-4653-A684-F02FCB4E9BC2}" destId="{E628A454-9612-4B2C-8B48-C5C754141CAD}" srcOrd="4" destOrd="0" presId="urn:microsoft.com/office/officeart/2008/layout/LinedList"/>
    <dgm:cxn modelId="{7323E35E-A4D2-4E7B-8815-E1488A380533}" type="presParOf" srcId="{B83DBF16-A36B-4653-A684-F02FCB4E9BC2}" destId="{A5227D9D-83D2-43EC-B4F1-77875E408CC9}" srcOrd="5" destOrd="0" presId="urn:microsoft.com/office/officeart/2008/layout/LinedList"/>
    <dgm:cxn modelId="{28778016-9A6A-4547-81B6-1AF3D53A360F}" type="presParOf" srcId="{A5227D9D-83D2-43EC-B4F1-77875E408CC9}" destId="{06CB1ED2-45ED-4BFF-8891-44738FEF3B1B}" srcOrd="0" destOrd="0" presId="urn:microsoft.com/office/officeart/2008/layout/LinedList"/>
    <dgm:cxn modelId="{4B01A98D-B5D4-47F5-AA64-CCD614A5E14F}" type="presParOf" srcId="{A5227D9D-83D2-43EC-B4F1-77875E408CC9}" destId="{A2EBB8AE-D7DA-4579-B165-2A7063E17B0B}" srcOrd="1" destOrd="0" presId="urn:microsoft.com/office/officeart/2008/layout/LinedList"/>
    <dgm:cxn modelId="{32F27DE7-9789-4EE4-8AA3-BB4528C62A37}" type="presParOf" srcId="{B83DBF16-A36B-4653-A684-F02FCB4E9BC2}" destId="{10770A68-F56D-48AD-B3C9-24E22313ADF5}" srcOrd="6" destOrd="0" presId="urn:microsoft.com/office/officeart/2008/layout/LinedList"/>
    <dgm:cxn modelId="{E1EB065B-4C20-46A3-AF59-8EAFCB1E1B17}" type="presParOf" srcId="{B83DBF16-A36B-4653-A684-F02FCB4E9BC2}" destId="{E50D8808-581F-49DC-B124-09AACAD48BC6}" srcOrd="7" destOrd="0" presId="urn:microsoft.com/office/officeart/2008/layout/LinedList"/>
    <dgm:cxn modelId="{9F421699-4C81-439C-BF03-8B3B98393E3A}" type="presParOf" srcId="{E50D8808-581F-49DC-B124-09AACAD48BC6}" destId="{F2F40461-D64E-4EFB-9825-286C7023A480}" srcOrd="0" destOrd="0" presId="urn:microsoft.com/office/officeart/2008/layout/LinedList"/>
    <dgm:cxn modelId="{30E8A5DC-AF07-48CC-9FA3-F245BDC335A1}" type="presParOf" srcId="{E50D8808-581F-49DC-B124-09AACAD48BC6}" destId="{C73AD9D8-F154-4FD7-88DD-EF9452A470E5}" srcOrd="1" destOrd="0" presId="urn:microsoft.com/office/officeart/2008/layout/LinedList"/>
    <dgm:cxn modelId="{31D7A270-4282-4F90-AD46-E83AE7129929}" type="presParOf" srcId="{B83DBF16-A36B-4653-A684-F02FCB4E9BC2}" destId="{36DF015C-F684-4FCF-A6EE-54005667884D}" srcOrd="8" destOrd="0" presId="urn:microsoft.com/office/officeart/2008/layout/LinedList"/>
    <dgm:cxn modelId="{006EFA4E-BDA7-4E22-8A31-6BBD96C76ACD}" type="presParOf" srcId="{B83DBF16-A36B-4653-A684-F02FCB4E9BC2}" destId="{7EFF0082-AEE8-4781-BB80-1482033500DB}" srcOrd="9" destOrd="0" presId="urn:microsoft.com/office/officeart/2008/layout/LinedList"/>
    <dgm:cxn modelId="{198DC0D8-C5C7-4B90-A24F-9FDD02BF0909}" type="presParOf" srcId="{7EFF0082-AEE8-4781-BB80-1482033500DB}" destId="{2B65822C-28CE-4924-B9DD-3D9FF0219005}" srcOrd="0" destOrd="0" presId="urn:microsoft.com/office/officeart/2008/layout/LinedList"/>
    <dgm:cxn modelId="{3BB12F93-A98B-41B6-B69E-EA83ABB4DEDC}" type="presParOf" srcId="{7EFF0082-AEE8-4781-BB80-1482033500DB}" destId="{375AC19C-9046-400A-8454-980DB31C43DC}" srcOrd="1" destOrd="0" presId="urn:microsoft.com/office/officeart/2008/layout/LinedList"/>
    <dgm:cxn modelId="{3A755C6F-BD40-47C6-8A51-53DC0AB0B49A}" type="presParOf" srcId="{B83DBF16-A36B-4653-A684-F02FCB4E9BC2}" destId="{4F0E07E1-F699-45E5-8D70-B6D19C815A7A}" srcOrd="10" destOrd="0" presId="urn:microsoft.com/office/officeart/2008/layout/LinedList"/>
    <dgm:cxn modelId="{FF1FCCA7-1EF9-4B87-9F8D-05A4A099DA23}" type="presParOf" srcId="{B83DBF16-A36B-4653-A684-F02FCB4E9BC2}" destId="{40FBE9EC-2D82-49C7-8C59-EEFDAC3A74DB}" srcOrd="11" destOrd="0" presId="urn:microsoft.com/office/officeart/2008/layout/LinedList"/>
    <dgm:cxn modelId="{8BDBEB24-9D41-4621-81B5-F94C2837069F}" type="presParOf" srcId="{40FBE9EC-2D82-49C7-8C59-EEFDAC3A74DB}" destId="{9B4F5980-8CCB-4D44-B2ED-BF3D09C21B14}" srcOrd="0" destOrd="0" presId="urn:microsoft.com/office/officeart/2008/layout/LinedList"/>
    <dgm:cxn modelId="{F186A46B-72A8-4C98-8390-B4A1DF67FB1A}" type="presParOf" srcId="{40FBE9EC-2D82-49C7-8C59-EEFDAC3A74DB}" destId="{F5C92B05-CD37-4F70-8E47-C01244FCC97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38A238-C46C-4967-A6A6-4E77A58B5FB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F4AAB9B-5BE8-4DF2-91A6-EFA7FBEF0D57}">
      <dgm:prSet phldrT="[文字]" custT="1"/>
      <dgm:spPr/>
      <dgm:t>
        <a:bodyPr/>
        <a:lstStyle/>
        <a:p>
          <a:r>
            <a:rPr lang="zh-TW" altLang="en-US" sz="2000" dirty="0" smtClean="0">
              <a:solidFill>
                <a:srgbClr val="C00000"/>
              </a:solidFill>
              <a:latin typeface="+mj-ea"/>
              <a:ea typeface="+mj-ea"/>
            </a:rPr>
            <a:t>●</a:t>
          </a:r>
          <a:r>
            <a:rPr lang="en-US" sz="2300" dirty="0" smtClean="0">
              <a:latin typeface="+mj-ea"/>
              <a:ea typeface="+mj-ea"/>
            </a:rPr>
            <a:t>4014</a:t>
          </a:r>
          <a:r>
            <a:rPr lang="zh-TW" sz="2300" dirty="0" smtClean="0">
              <a:latin typeface="+mj-ea"/>
              <a:ea typeface="+mj-ea"/>
            </a:rPr>
            <a:t>部碑帖、</a:t>
          </a:r>
          <a:r>
            <a:rPr lang="en-US" sz="2300" dirty="0" smtClean="0">
              <a:latin typeface="+mj-ea"/>
              <a:ea typeface="+mj-ea"/>
            </a:rPr>
            <a:t>700</a:t>
          </a:r>
          <a:r>
            <a:rPr lang="zh-TW" sz="2300" dirty="0" smtClean="0">
              <a:latin typeface="+mj-ea"/>
              <a:ea typeface="+mj-ea"/>
            </a:rPr>
            <a:t>書家、</a:t>
          </a:r>
          <a:r>
            <a:rPr lang="en-US" sz="2300" dirty="0" smtClean="0">
              <a:latin typeface="+mj-ea"/>
              <a:ea typeface="+mj-ea"/>
            </a:rPr>
            <a:t>4000</a:t>
          </a:r>
          <a:r>
            <a:rPr lang="zh-TW" sz="2300" dirty="0" smtClean="0">
              <a:latin typeface="+mj-ea"/>
              <a:ea typeface="+mj-ea"/>
            </a:rPr>
            <a:t>列傳、</a:t>
          </a:r>
          <a:endParaRPr lang="en-US" altLang="zh-TW" sz="2300" dirty="0" smtClean="0">
            <a:latin typeface="+mj-ea"/>
            <a:ea typeface="+mj-ea"/>
          </a:endParaRPr>
        </a:p>
        <a:p>
          <a:r>
            <a:rPr lang="zh-TW" altLang="en-US" sz="2300" dirty="0" smtClean="0">
              <a:latin typeface="+mj-ea"/>
              <a:ea typeface="+mj-ea"/>
            </a:rPr>
            <a:t>    </a:t>
          </a:r>
          <a:r>
            <a:rPr lang="zh-TW" sz="2300" dirty="0" smtClean="0">
              <a:latin typeface="+mj-ea"/>
              <a:ea typeface="+mj-ea"/>
            </a:rPr>
            <a:t>萬餘漢字、</a:t>
          </a:r>
          <a:r>
            <a:rPr lang="en-US" sz="2300" dirty="0" smtClean="0">
              <a:latin typeface="+mj-ea"/>
              <a:ea typeface="+mj-ea"/>
            </a:rPr>
            <a:t>170</a:t>
          </a:r>
          <a:r>
            <a:rPr lang="zh-TW" sz="2300" dirty="0" smtClean="0">
              <a:latin typeface="+mj-ea"/>
              <a:ea typeface="+mj-ea"/>
            </a:rPr>
            <a:t>萬字釋文</a:t>
          </a:r>
          <a:endParaRPr lang="zh-TW" altLang="en-US" sz="2300" dirty="0">
            <a:latin typeface="+mj-ea"/>
            <a:ea typeface="+mj-ea"/>
          </a:endParaRPr>
        </a:p>
      </dgm:t>
    </dgm:pt>
    <dgm:pt modelId="{1F24B145-2875-4053-B041-9C046D2F4337}" type="parTrans" cxnId="{CA68A029-D5E8-45A8-A187-708DE09A57DF}">
      <dgm:prSet/>
      <dgm:spPr/>
      <dgm:t>
        <a:bodyPr/>
        <a:lstStyle/>
        <a:p>
          <a:endParaRPr lang="zh-TW" altLang="en-US"/>
        </a:p>
      </dgm:t>
    </dgm:pt>
    <dgm:pt modelId="{B570B508-C90D-4342-8A78-80D8E38AED9C}" type="sibTrans" cxnId="{CA68A029-D5E8-45A8-A187-708DE09A57DF}">
      <dgm:prSet/>
      <dgm:spPr/>
      <dgm:t>
        <a:bodyPr/>
        <a:lstStyle/>
        <a:p>
          <a:endParaRPr lang="zh-TW" altLang="en-US"/>
        </a:p>
      </dgm:t>
    </dgm:pt>
    <dgm:pt modelId="{55294E01-21C5-4864-BA86-AD23387FDAEA}">
      <dgm:prSet custT="1"/>
      <dgm:spPr/>
      <dgm:t>
        <a:bodyPr/>
        <a:lstStyle/>
        <a:p>
          <a:r>
            <a:rPr lang="zh-TW" altLang="en-US" sz="2000" dirty="0" smtClean="0">
              <a:solidFill>
                <a:srgbClr val="C00000"/>
              </a:solidFill>
              <a:latin typeface="+mj-ea"/>
              <a:ea typeface="+mj-ea"/>
            </a:rPr>
            <a:t>●</a:t>
          </a:r>
          <a:r>
            <a:rPr lang="zh-TW" altLang="en-US" sz="2300" dirty="0" smtClean="0">
              <a:latin typeface="+mj-ea"/>
              <a:ea typeface="+mj-ea"/>
            </a:rPr>
            <a:t>甲骨金文、秦漢古拓、敦煌寫經、</a:t>
          </a:r>
          <a:endParaRPr lang="zh-TW" altLang="en-US" sz="2300" dirty="0">
            <a:latin typeface="+mj-ea"/>
            <a:ea typeface="+mj-ea"/>
          </a:endParaRPr>
        </a:p>
      </dgm:t>
    </dgm:pt>
    <dgm:pt modelId="{28ED4CB9-66C0-461D-8F44-4C881658BD42}" type="parTrans" cxnId="{3641476F-0748-4831-920D-6A5E8AF093EE}">
      <dgm:prSet/>
      <dgm:spPr/>
      <dgm:t>
        <a:bodyPr/>
        <a:lstStyle/>
        <a:p>
          <a:endParaRPr lang="zh-TW" altLang="en-US"/>
        </a:p>
      </dgm:t>
    </dgm:pt>
    <dgm:pt modelId="{9FC0D38C-2444-4664-8F8F-973D4177BDE6}" type="sibTrans" cxnId="{3641476F-0748-4831-920D-6A5E8AF093EE}">
      <dgm:prSet/>
      <dgm:spPr/>
      <dgm:t>
        <a:bodyPr/>
        <a:lstStyle/>
        <a:p>
          <a:endParaRPr lang="zh-TW" altLang="en-US"/>
        </a:p>
      </dgm:t>
    </dgm:pt>
    <dgm:pt modelId="{FBDFC56E-784E-4AF1-9B54-B7A4D6ABD34F}">
      <dgm:prSet custT="1"/>
      <dgm:spPr/>
      <dgm:t>
        <a:bodyPr/>
        <a:lstStyle/>
        <a:p>
          <a:r>
            <a:rPr lang="zh-TW" altLang="en-US" sz="2000" dirty="0" smtClean="0">
              <a:solidFill>
                <a:srgbClr val="C00000"/>
              </a:solidFill>
              <a:latin typeface="+mj-ea"/>
              <a:ea typeface="+mj-ea"/>
            </a:rPr>
            <a:t>●</a:t>
          </a:r>
          <a:r>
            <a:rPr lang="zh-TW" sz="2300" b="1" dirty="0" smtClean="0">
              <a:solidFill>
                <a:srgbClr val="000099"/>
              </a:solidFill>
              <a:latin typeface="+mj-ea"/>
              <a:ea typeface="+mj-ea"/>
            </a:rPr>
            <a:t>單字庫</a:t>
          </a:r>
          <a:r>
            <a:rPr lang="zh-TW" altLang="en-US" sz="2300" b="1" dirty="0" smtClean="0">
              <a:solidFill>
                <a:srgbClr val="000099"/>
              </a:solidFill>
              <a:latin typeface="+mj-ea"/>
              <a:ea typeface="+mj-ea"/>
            </a:rPr>
            <a:t>  </a:t>
          </a:r>
          <a:r>
            <a:rPr lang="en-US" sz="2300" dirty="0" smtClean="0">
              <a:latin typeface="+mj-ea"/>
              <a:ea typeface="+mj-ea"/>
            </a:rPr>
            <a:t>-</a:t>
          </a:r>
          <a:r>
            <a:rPr lang="zh-TW" sz="2300" dirty="0" smtClean="0">
              <a:latin typeface="+mj-ea"/>
              <a:ea typeface="+mj-ea"/>
            </a:rPr>
            <a:t>翰墨神品，如對原跡</a:t>
          </a:r>
          <a:endParaRPr lang="zh-TW" sz="2300" dirty="0">
            <a:latin typeface="+mj-ea"/>
            <a:ea typeface="+mj-ea"/>
          </a:endParaRPr>
        </a:p>
      </dgm:t>
    </dgm:pt>
    <dgm:pt modelId="{531A6E4F-51D2-401E-A727-0EE8FE1311FB}" type="parTrans" cxnId="{EF127C54-1F89-4FB1-BABD-CE4C73377B7C}">
      <dgm:prSet/>
      <dgm:spPr/>
      <dgm:t>
        <a:bodyPr/>
        <a:lstStyle/>
        <a:p>
          <a:endParaRPr lang="zh-TW" altLang="en-US"/>
        </a:p>
      </dgm:t>
    </dgm:pt>
    <dgm:pt modelId="{EBBD5195-72AF-42D2-87B7-BAEDA0C36495}" type="sibTrans" cxnId="{EF127C54-1F89-4FB1-BABD-CE4C73377B7C}">
      <dgm:prSet/>
      <dgm:spPr/>
      <dgm:t>
        <a:bodyPr/>
        <a:lstStyle/>
        <a:p>
          <a:endParaRPr lang="zh-TW" altLang="en-US"/>
        </a:p>
      </dgm:t>
    </dgm:pt>
    <dgm:pt modelId="{116F0406-3780-4378-B0F4-0BAA0B5C30A0}">
      <dgm:prSet custT="1"/>
      <dgm:spPr/>
      <dgm:t>
        <a:bodyPr/>
        <a:lstStyle/>
        <a:p>
          <a:r>
            <a:rPr lang="zh-TW" altLang="en-US" sz="2000" dirty="0" smtClean="0">
              <a:solidFill>
                <a:srgbClr val="C00000"/>
              </a:solidFill>
              <a:latin typeface="+mj-ea"/>
              <a:ea typeface="+mj-ea"/>
            </a:rPr>
            <a:t>●</a:t>
          </a:r>
          <a:r>
            <a:rPr lang="zh-TW" sz="2300" b="1" dirty="0" smtClean="0">
              <a:solidFill>
                <a:srgbClr val="000099"/>
              </a:solidFill>
              <a:latin typeface="+mj-ea"/>
              <a:ea typeface="+mj-ea"/>
            </a:rPr>
            <a:t>古今圖書集成「字學典」</a:t>
          </a:r>
          <a:r>
            <a:rPr lang="en-US" sz="2300" dirty="0" smtClean="0">
              <a:latin typeface="+mj-ea"/>
              <a:ea typeface="+mj-ea"/>
            </a:rPr>
            <a:t>-</a:t>
          </a:r>
          <a:r>
            <a:rPr lang="zh-TW" sz="2300" dirty="0" smtClean="0">
              <a:latin typeface="+mj-ea"/>
              <a:ea typeface="+mj-ea"/>
            </a:rPr>
            <a:t>註解考證，書家列傳</a:t>
          </a:r>
          <a:endParaRPr lang="zh-TW" sz="2300" dirty="0">
            <a:latin typeface="+mj-ea"/>
            <a:ea typeface="+mj-ea"/>
          </a:endParaRPr>
        </a:p>
      </dgm:t>
    </dgm:pt>
    <dgm:pt modelId="{37AEB4AE-5BC5-40C4-A171-043C8FD69C21}" type="parTrans" cxnId="{2FB2841E-B3CC-4545-A4ED-DAEBAB36BC11}">
      <dgm:prSet/>
      <dgm:spPr/>
      <dgm:t>
        <a:bodyPr/>
        <a:lstStyle/>
        <a:p>
          <a:endParaRPr lang="zh-TW" altLang="en-US"/>
        </a:p>
      </dgm:t>
    </dgm:pt>
    <dgm:pt modelId="{1414974D-3344-46B4-91E9-FD5155FF5DA5}" type="sibTrans" cxnId="{2FB2841E-B3CC-4545-A4ED-DAEBAB36BC11}">
      <dgm:prSet/>
      <dgm:spPr/>
      <dgm:t>
        <a:bodyPr/>
        <a:lstStyle/>
        <a:p>
          <a:endParaRPr lang="zh-TW" altLang="en-US"/>
        </a:p>
      </dgm:t>
    </dgm:pt>
    <dgm:pt modelId="{0333D654-DA30-47A1-AC1A-CCF8392BB0FF}">
      <dgm:prSet custT="1"/>
      <dgm:spPr/>
      <dgm:t>
        <a:bodyPr/>
        <a:lstStyle/>
        <a:p>
          <a:r>
            <a:rPr lang="zh-TW" altLang="en-US" sz="2000" dirty="0" smtClean="0">
              <a:solidFill>
                <a:srgbClr val="C00000"/>
              </a:solidFill>
              <a:latin typeface="+mj-ea"/>
              <a:ea typeface="+mj-ea"/>
            </a:rPr>
            <a:t>●</a:t>
          </a:r>
          <a:r>
            <a:rPr lang="zh-TW" altLang="en-US" sz="2300" dirty="0" smtClean="0">
              <a:latin typeface="+mj-ea"/>
              <a:ea typeface="+mj-ea"/>
            </a:rPr>
            <a:t>研究、教學、賞析、考據、美術應用</a:t>
          </a:r>
          <a:endParaRPr lang="zh-TW" altLang="en-US" sz="2300" dirty="0">
            <a:latin typeface="+mj-ea"/>
            <a:ea typeface="+mj-ea"/>
          </a:endParaRPr>
        </a:p>
      </dgm:t>
    </dgm:pt>
    <dgm:pt modelId="{53E04480-D9F2-4DFE-94D1-C7274F69F6A2}" type="parTrans" cxnId="{8EA6B052-479F-4B1F-ABB4-83E51E7EFD46}">
      <dgm:prSet/>
      <dgm:spPr/>
      <dgm:t>
        <a:bodyPr/>
        <a:lstStyle/>
        <a:p>
          <a:endParaRPr lang="zh-TW" altLang="en-US"/>
        </a:p>
      </dgm:t>
    </dgm:pt>
    <dgm:pt modelId="{8A2F0474-F800-4D60-A15C-498C07253437}" type="sibTrans" cxnId="{8EA6B052-479F-4B1F-ABB4-83E51E7EFD46}">
      <dgm:prSet/>
      <dgm:spPr/>
      <dgm:t>
        <a:bodyPr/>
        <a:lstStyle/>
        <a:p>
          <a:endParaRPr lang="zh-TW" altLang="en-US"/>
        </a:p>
      </dgm:t>
    </dgm:pt>
    <dgm:pt modelId="{385B3D3B-572D-4D3A-AEBE-23F18207CD4C}">
      <dgm:prSet custT="1"/>
      <dgm:spPr/>
      <dgm:t>
        <a:bodyPr/>
        <a:lstStyle/>
        <a:p>
          <a:r>
            <a:rPr lang="zh-TW" altLang="en-US" sz="2000" dirty="0" smtClean="0">
              <a:solidFill>
                <a:srgbClr val="C00000"/>
              </a:solidFill>
              <a:latin typeface="+mj-ea"/>
              <a:ea typeface="+mj-ea"/>
            </a:rPr>
            <a:t>●</a:t>
          </a:r>
          <a:r>
            <a:rPr lang="zh-TW" sz="2300" dirty="0" smtClean="0">
              <a:latin typeface="+mj-ea"/>
              <a:ea typeface="+mj-ea"/>
            </a:rPr>
            <a:t>入圍</a:t>
          </a:r>
          <a:r>
            <a:rPr lang="en-US" sz="2300" dirty="0" smtClean="0">
              <a:latin typeface="+mj-ea"/>
              <a:ea typeface="+mj-ea"/>
            </a:rPr>
            <a:t>2006</a:t>
          </a:r>
          <a:r>
            <a:rPr lang="zh-TW" sz="2300" dirty="0" smtClean="0">
              <a:latin typeface="+mj-ea"/>
              <a:ea typeface="+mj-ea"/>
            </a:rPr>
            <a:t>年台灣新聞局「數位金鼎獎」</a:t>
          </a:r>
          <a:endParaRPr lang="zh-TW" sz="2300" dirty="0">
            <a:latin typeface="+mj-ea"/>
            <a:ea typeface="+mj-ea"/>
          </a:endParaRPr>
        </a:p>
      </dgm:t>
    </dgm:pt>
    <dgm:pt modelId="{4B0C10B1-800D-41F8-9D70-A3757CABFDD3}" type="parTrans" cxnId="{B047B79D-E42D-46E8-80B6-7C8D46579BDC}">
      <dgm:prSet/>
      <dgm:spPr/>
      <dgm:t>
        <a:bodyPr/>
        <a:lstStyle/>
        <a:p>
          <a:endParaRPr lang="zh-TW" altLang="en-US"/>
        </a:p>
      </dgm:t>
    </dgm:pt>
    <dgm:pt modelId="{2CE849BA-EC92-49BF-B2B7-AB538E9EB8BC}" type="sibTrans" cxnId="{B047B79D-E42D-46E8-80B6-7C8D46579BDC}">
      <dgm:prSet/>
      <dgm:spPr/>
      <dgm:t>
        <a:bodyPr/>
        <a:lstStyle/>
        <a:p>
          <a:endParaRPr lang="zh-TW" altLang="en-US"/>
        </a:p>
      </dgm:t>
    </dgm:pt>
    <dgm:pt modelId="{E4BBF238-CC06-455D-B400-8D0E9E155AAA}">
      <dgm:prSet custT="1"/>
      <dgm:spPr/>
      <dgm:t>
        <a:bodyPr/>
        <a:lstStyle/>
        <a:p>
          <a:r>
            <a:rPr lang="zh-TW" altLang="en-US" sz="2000" dirty="0" smtClean="0">
              <a:solidFill>
                <a:srgbClr val="C00000"/>
              </a:solidFill>
              <a:latin typeface="+mj-ea"/>
              <a:ea typeface="+mj-ea"/>
            </a:rPr>
            <a:t>●</a:t>
          </a:r>
          <a:r>
            <a:rPr lang="zh-TW" sz="2300" b="1" dirty="0" smtClean="0">
              <a:solidFill>
                <a:srgbClr val="000099"/>
              </a:solidFill>
              <a:latin typeface="+mj-ea"/>
              <a:ea typeface="+mj-ea"/>
            </a:rPr>
            <a:t>全帖庫</a:t>
          </a:r>
          <a:r>
            <a:rPr lang="zh-TW" altLang="en-US" sz="2300" b="1" dirty="0" smtClean="0">
              <a:solidFill>
                <a:srgbClr val="000099"/>
              </a:solidFill>
              <a:latin typeface="+mj-ea"/>
              <a:ea typeface="+mj-ea"/>
            </a:rPr>
            <a:t> </a:t>
          </a:r>
          <a:r>
            <a:rPr lang="en-US" sz="2300" dirty="0" smtClean="0">
              <a:latin typeface="+mj-ea"/>
              <a:ea typeface="+mj-ea"/>
            </a:rPr>
            <a:t>-</a:t>
          </a:r>
          <a:r>
            <a:rPr lang="zh-TW" sz="2300" dirty="0" smtClean="0">
              <a:latin typeface="+mj-ea"/>
              <a:ea typeface="+mj-ea"/>
            </a:rPr>
            <a:t>上友古人，全文檢索</a:t>
          </a:r>
          <a:endParaRPr lang="zh-TW" sz="2300" dirty="0">
            <a:latin typeface="+mj-ea"/>
            <a:ea typeface="+mj-ea"/>
          </a:endParaRPr>
        </a:p>
      </dgm:t>
    </dgm:pt>
    <dgm:pt modelId="{B62F3532-872A-4C9D-B83B-52BA991AE8C8}" type="parTrans" cxnId="{65D8C9AE-3A27-4D67-B686-ED3531080EF7}">
      <dgm:prSet/>
      <dgm:spPr/>
      <dgm:t>
        <a:bodyPr/>
        <a:lstStyle/>
        <a:p>
          <a:endParaRPr lang="zh-TW" altLang="en-US"/>
        </a:p>
      </dgm:t>
    </dgm:pt>
    <dgm:pt modelId="{B35E36D9-4D0D-4F79-B4E7-25D300E34F95}" type="sibTrans" cxnId="{65D8C9AE-3A27-4D67-B686-ED3531080EF7}">
      <dgm:prSet/>
      <dgm:spPr/>
      <dgm:t>
        <a:bodyPr/>
        <a:lstStyle/>
        <a:p>
          <a:endParaRPr lang="zh-TW" altLang="en-US"/>
        </a:p>
      </dgm:t>
    </dgm:pt>
    <dgm:pt modelId="{5B7B5E86-38CE-418D-8227-973A6A133A5F}">
      <dgm:prSet/>
      <dgm:spPr/>
      <dgm:t>
        <a:bodyPr/>
        <a:lstStyle/>
        <a:p>
          <a:r>
            <a:rPr lang="zh-TW" altLang="en-US" dirty="0" smtClean="0">
              <a:latin typeface="+mj-ea"/>
              <a:ea typeface="+mj-ea"/>
            </a:rPr>
            <a:t>    </a:t>
          </a:r>
          <a:r>
            <a:rPr lang="zh-TW" dirty="0" smtClean="0">
              <a:latin typeface="+mj-ea"/>
              <a:ea typeface="+mj-ea"/>
            </a:rPr>
            <a:t>唐碑宋帖、南北朝墓誌、金元珍本、名清墨跡</a:t>
          </a:r>
          <a:endParaRPr lang="zh-TW" dirty="0">
            <a:latin typeface="+mj-ea"/>
            <a:ea typeface="+mj-ea"/>
          </a:endParaRPr>
        </a:p>
      </dgm:t>
    </dgm:pt>
    <dgm:pt modelId="{5BBB7431-F7A7-47CA-96F7-0E810C0A5844}" type="parTrans" cxnId="{78934E29-CA40-4DEC-BB4D-434B077A5595}">
      <dgm:prSet/>
      <dgm:spPr/>
      <dgm:t>
        <a:bodyPr/>
        <a:lstStyle/>
        <a:p>
          <a:endParaRPr lang="zh-TW" altLang="en-US"/>
        </a:p>
      </dgm:t>
    </dgm:pt>
    <dgm:pt modelId="{DEEB6633-D49D-4FD8-86D7-BC2567953D65}" type="sibTrans" cxnId="{78934E29-CA40-4DEC-BB4D-434B077A5595}">
      <dgm:prSet/>
      <dgm:spPr/>
      <dgm:t>
        <a:bodyPr/>
        <a:lstStyle/>
        <a:p>
          <a:endParaRPr lang="zh-TW" altLang="en-US"/>
        </a:p>
      </dgm:t>
    </dgm:pt>
    <dgm:pt modelId="{F1AE896E-D0EF-459B-B434-1E3B911ADF20}" type="pres">
      <dgm:prSet presAssocID="{EA38A238-C46C-4967-A6A6-4E77A58B5FB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5A9D878B-8EC8-4CD8-82FE-3886C802898E}" type="pres">
      <dgm:prSet presAssocID="{AF4AAB9B-5BE8-4DF2-91A6-EFA7FBEF0D57}" presName="thickLine" presStyleLbl="alignNode1" presStyleIdx="0" presStyleCnt="8"/>
      <dgm:spPr/>
    </dgm:pt>
    <dgm:pt modelId="{DA56421D-A824-44C3-92DF-B3E427F1C611}" type="pres">
      <dgm:prSet presAssocID="{AF4AAB9B-5BE8-4DF2-91A6-EFA7FBEF0D57}" presName="horz1" presStyleCnt="0"/>
      <dgm:spPr/>
    </dgm:pt>
    <dgm:pt modelId="{0741E01C-A5BB-4EC9-A6F6-A0888F449B2F}" type="pres">
      <dgm:prSet presAssocID="{AF4AAB9B-5BE8-4DF2-91A6-EFA7FBEF0D57}" presName="tx1" presStyleLbl="revTx" presStyleIdx="0" presStyleCnt="8" custScaleY="204888"/>
      <dgm:spPr/>
      <dgm:t>
        <a:bodyPr/>
        <a:lstStyle/>
        <a:p>
          <a:endParaRPr lang="zh-TW" altLang="en-US"/>
        </a:p>
      </dgm:t>
    </dgm:pt>
    <dgm:pt modelId="{C9B07D0C-7CF4-40A3-8BEC-22476BD62402}" type="pres">
      <dgm:prSet presAssocID="{AF4AAB9B-5BE8-4DF2-91A6-EFA7FBEF0D57}" presName="vert1" presStyleCnt="0"/>
      <dgm:spPr/>
    </dgm:pt>
    <dgm:pt modelId="{ED38DAA5-828B-4398-9A9B-2AC0F2AED739}" type="pres">
      <dgm:prSet presAssocID="{55294E01-21C5-4864-BA86-AD23387FDAEA}" presName="thickLine" presStyleLbl="alignNode1" presStyleIdx="1" presStyleCnt="8"/>
      <dgm:spPr/>
    </dgm:pt>
    <dgm:pt modelId="{77BF9DAF-90F9-4D5F-86BF-287E9F5894FF}" type="pres">
      <dgm:prSet presAssocID="{55294E01-21C5-4864-BA86-AD23387FDAEA}" presName="horz1" presStyleCnt="0"/>
      <dgm:spPr/>
    </dgm:pt>
    <dgm:pt modelId="{EB0C7C0B-7697-46EB-9415-CEFBD2EDF4E3}" type="pres">
      <dgm:prSet presAssocID="{55294E01-21C5-4864-BA86-AD23387FDAEA}" presName="tx1" presStyleLbl="revTx" presStyleIdx="1" presStyleCnt="8"/>
      <dgm:spPr/>
      <dgm:t>
        <a:bodyPr/>
        <a:lstStyle/>
        <a:p>
          <a:endParaRPr lang="zh-TW" altLang="en-US"/>
        </a:p>
      </dgm:t>
    </dgm:pt>
    <dgm:pt modelId="{7747E950-F8EF-446B-9AF7-7EC8CD38DFB7}" type="pres">
      <dgm:prSet presAssocID="{55294E01-21C5-4864-BA86-AD23387FDAEA}" presName="vert1" presStyleCnt="0"/>
      <dgm:spPr/>
    </dgm:pt>
    <dgm:pt modelId="{0C19A6EA-5ECD-4F7C-AB92-77ED9308137B}" type="pres">
      <dgm:prSet presAssocID="{5B7B5E86-38CE-418D-8227-973A6A133A5F}" presName="thickLine" presStyleLbl="alignNode1" presStyleIdx="2" presStyleCnt="8"/>
      <dgm:spPr/>
    </dgm:pt>
    <dgm:pt modelId="{97CAE4B2-0E01-416E-AC12-CF372B2B1708}" type="pres">
      <dgm:prSet presAssocID="{5B7B5E86-38CE-418D-8227-973A6A133A5F}" presName="horz1" presStyleCnt="0"/>
      <dgm:spPr/>
    </dgm:pt>
    <dgm:pt modelId="{FA3A5FE2-A9D6-4CD8-A8C7-10B0EC682A32}" type="pres">
      <dgm:prSet presAssocID="{5B7B5E86-38CE-418D-8227-973A6A133A5F}" presName="tx1" presStyleLbl="revTx" presStyleIdx="2" presStyleCnt="8"/>
      <dgm:spPr/>
      <dgm:t>
        <a:bodyPr/>
        <a:lstStyle/>
        <a:p>
          <a:endParaRPr lang="zh-TW" altLang="en-US"/>
        </a:p>
      </dgm:t>
    </dgm:pt>
    <dgm:pt modelId="{AF152603-2CCA-4DC4-AB7B-4B46C9AFFF6B}" type="pres">
      <dgm:prSet presAssocID="{5B7B5E86-38CE-418D-8227-973A6A133A5F}" presName="vert1" presStyleCnt="0"/>
      <dgm:spPr/>
    </dgm:pt>
    <dgm:pt modelId="{FF4241F5-05FE-48C4-AFC3-2EDEA44516C4}" type="pres">
      <dgm:prSet presAssocID="{E4BBF238-CC06-455D-B400-8D0E9E155AAA}" presName="thickLine" presStyleLbl="alignNode1" presStyleIdx="3" presStyleCnt="8"/>
      <dgm:spPr/>
    </dgm:pt>
    <dgm:pt modelId="{93D391CA-8E7E-4AD7-ABA6-99E8D9A7A656}" type="pres">
      <dgm:prSet presAssocID="{E4BBF238-CC06-455D-B400-8D0E9E155AAA}" presName="horz1" presStyleCnt="0"/>
      <dgm:spPr/>
    </dgm:pt>
    <dgm:pt modelId="{37E34027-2873-462E-BDBC-D2CEDA57D4FC}" type="pres">
      <dgm:prSet presAssocID="{E4BBF238-CC06-455D-B400-8D0E9E155AAA}" presName="tx1" presStyleLbl="revTx" presStyleIdx="3" presStyleCnt="8"/>
      <dgm:spPr/>
      <dgm:t>
        <a:bodyPr/>
        <a:lstStyle/>
        <a:p>
          <a:endParaRPr lang="zh-TW" altLang="en-US"/>
        </a:p>
      </dgm:t>
    </dgm:pt>
    <dgm:pt modelId="{52A10BE3-28B0-4436-9116-970C04E48EE3}" type="pres">
      <dgm:prSet presAssocID="{E4BBF238-CC06-455D-B400-8D0E9E155AAA}" presName="vert1" presStyleCnt="0"/>
      <dgm:spPr/>
    </dgm:pt>
    <dgm:pt modelId="{2DEB9485-43E0-4F16-B210-277F0E189337}" type="pres">
      <dgm:prSet presAssocID="{FBDFC56E-784E-4AF1-9B54-B7A4D6ABD34F}" presName="thickLine" presStyleLbl="alignNode1" presStyleIdx="4" presStyleCnt="8"/>
      <dgm:spPr/>
    </dgm:pt>
    <dgm:pt modelId="{83C9EF2D-8460-44A3-9542-E4930977EA52}" type="pres">
      <dgm:prSet presAssocID="{FBDFC56E-784E-4AF1-9B54-B7A4D6ABD34F}" presName="horz1" presStyleCnt="0"/>
      <dgm:spPr/>
    </dgm:pt>
    <dgm:pt modelId="{1802B0D8-B7C0-4422-99F6-672B9E929155}" type="pres">
      <dgm:prSet presAssocID="{FBDFC56E-784E-4AF1-9B54-B7A4D6ABD34F}" presName="tx1" presStyleLbl="revTx" presStyleIdx="4" presStyleCnt="8"/>
      <dgm:spPr/>
      <dgm:t>
        <a:bodyPr/>
        <a:lstStyle/>
        <a:p>
          <a:endParaRPr lang="zh-TW" altLang="en-US"/>
        </a:p>
      </dgm:t>
    </dgm:pt>
    <dgm:pt modelId="{F5F3E2D7-42E2-4856-B6DE-C2CC0F906D1A}" type="pres">
      <dgm:prSet presAssocID="{FBDFC56E-784E-4AF1-9B54-B7A4D6ABD34F}" presName="vert1" presStyleCnt="0"/>
      <dgm:spPr/>
    </dgm:pt>
    <dgm:pt modelId="{8246AF85-1921-4C73-B874-9E1749C5CA6C}" type="pres">
      <dgm:prSet presAssocID="{116F0406-3780-4378-B0F4-0BAA0B5C30A0}" presName="thickLine" presStyleLbl="alignNode1" presStyleIdx="5" presStyleCnt="8"/>
      <dgm:spPr/>
    </dgm:pt>
    <dgm:pt modelId="{1615C7AB-0781-4349-A1BC-BA478E968E5E}" type="pres">
      <dgm:prSet presAssocID="{116F0406-3780-4378-B0F4-0BAA0B5C30A0}" presName="horz1" presStyleCnt="0"/>
      <dgm:spPr/>
    </dgm:pt>
    <dgm:pt modelId="{1B105C5F-5B81-4A58-BD10-B0B85172BC81}" type="pres">
      <dgm:prSet presAssocID="{116F0406-3780-4378-B0F4-0BAA0B5C30A0}" presName="tx1" presStyleLbl="revTx" presStyleIdx="5" presStyleCnt="8"/>
      <dgm:spPr/>
      <dgm:t>
        <a:bodyPr/>
        <a:lstStyle/>
        <a:p>
          <a:endParaRPr lang="zh-TW" altLang="en-US"/>
        </a:p>
      </dgm:t>
    </dgm:pt>
    <dgm:pt modelId="{40306ECD-AD15-4793-B5FA-AF1506C3CE9D}" type="pres">
      <dgm:prSet presAssocID="{116F0406-3780-4378-B0F4-0BAA0B5C30A0}" presName="vert1" presStyleCnt="0"/>
      <dgm:spPr/>
    </dgm:pt>
    <dgm:pt modelId="{2636AF68-FAD6-4260-AA1A-0A877ED96FB4}" type="pres">
      <dgm:prSet presAssocID="{0333D654-DA30-47A1-AC1A-CCF8392BB0FF}" presName="thickLine" presStyleLbl="alignNode1" presStyleIdx="6" presStyleCnt="8"/>
      <dgm:spPr/>
    </dgm:pt>
    <dgm:pt modelId="{C72FB458-5C28-4230-8D83-C7D9072FFB68}" type="pres">
      <dgm:prSet presAssocID="{0333D654-DA30-47A1-AC1A-CCF8392BB0FF}" presName="horz1" presStyleCnt="0"/>
      <dgm:spPr/>
    </dgm:pt>
    <dgm:pt modelId="{91782195-F725-40B5-A992-6228D5CEBA70}" type="pres">
      <dgm:prSet presAssocID="{0333D654-DA30-47A1-AC1A-CCF8392BB0FF}" presName="tx1" presStyleLbl="revTx" presStyleIdx="6" presStyleCnt="8"/>
      <dgm:spPr/>
      <dgm:t>
        <a:bodyPr/>
        <a:lstStyle/>
        <a:p>
          <a:endParaRPr lang="zh-TW" altLang="en-US"/>
        </a:p>
      </dgm:t>
    </dgm:pt>
    <dgm:pt modelId="{FF78EF55-493D-41B2-A9F6-67FB35BD2078}" type="pres">
      <dgm:prSet presAssocID="{0333D654-DA30-47A1-AC1A-CCF8392BB0FF}" presName="vert1" presStyleCnt="0"/>
      <dgm:spPr/>
    </dgm:pt>
    <dgm:pt modelId="{590133A5-D690-4AD4-BBA7-14449AA75EF9}" type="pres">
      <dgm:prSet presAssocID="{385B3D3B-572D-4D3A-AEBE-23F18207CD4C}" presName="thickLine" presStyleLbl="alignNode1" presStyleIdx="7" presStyleCnt="8"/>
      <dgm:spPr/>
    </dgm:pt>
    <dgm:pt modelId="{14644BB2-40CD-4BDC-AF99-FD8AFA019E59}" type="pres">
      <dgm:prSet presAssocID="{385B3D3B-572D-4D3A-AEBE-23F18207CD4C}" presName="horz1" presStyleCnt="0"/>
      <dgm:spPr/>
    </dgm:pt>
    <dgm:pt modelId="{3920C7F0-EE84-40C3-BE81-D6117E5FF668}" type="pres">
      <dgm:prSet presAssocID="{385B3D3B-572D-4D3A-AEBE-23F18207CD4C}" presName="tx1" presStyleLbl="revTx" presStyleIdx="7" presStyleCnt="8"/>
      <dgm:spPr/>
      <dgm:t>
        <a:bodyPr/>
        <a:lstStyle/>
        <a:p>
          <a:endParaRPr lang="zh-TW" altLang="en-US"/>
        </a:p>
      </dgm:t>
    </dgm:pt>
    <dgm:pt modelId="{1B3410F3-985E-42BE-AF6F-8E26D9E47060}" type="pres">
      <dgm:prSet presAssocID="{385B3D3B-572D-4D3A-AEBE-23F18207CD4C}" presName="vert1" presStyleCnt="0"/>
      <dgm:spPr/>
    </dgm:pt>
  </dgm:ptLst>
  <dgm:cxnLst>
    <dgm:cxn modelId="{0EB39CF8-7A42-4C9A-8D79-9F64FB015CA7}" type="presOf" srcId="{AF4AAB9B-5BE8-4DF2-91A6-EFA7FBEF0D57}" destId="{0741E01C-A5BB-4EC9-A6F6-A0888F449B2F}" srcOrd="0" destOrd="0" presId="urn:microsoft.com/office/officeart/2008/layout/LinedList"/>
    <dgm:cxn modelId="{2FB2841E-B3CC-4545-A4ED-DAEBAB36BC11}" srcId="{EA38A238-C46C-4967-A6A6-4E77A58B5FB7}" destId="{116F0406-3780-4378-B0F4-0BAA0B5C30A0}" srcOrd="5" destOrd="0" parTransId="{37AEB4AE-5BC5-40C4-A171-043C8FD69C21}" sibTransId="{1414974D-3344-46B4-91E9-FD5155FF5DA5}"/>
    <dgm:cxn modelId="{B047B79D-E42D-46E8-80B6-7C8D46579BDC}" srcId="{EA38A238-C46C-4967-A6A6-4E77A58B5FB7}" destId="{385B3D3B-572D-4D3A-AEBE-23F18207CD4C}" srcOrd="7" destOrd="0" parTransId="{4B0C10B1-800D-41F8-9D70-A3757CABFDD3}" sibTransId="{2CE849BA-EC92-49BF-B2B7-AB538E9EB8BC}"/>
    <dgm:cxn modelId="{0129C760-E70F-4726-A6D9-9471B65640DE}" type="presOf" srcId="{FBDFC56E-784E-4AF1-9B54-B7A4D6ABD34F}" destId="{1802B0D8-B7C0-4422-99F6-672B9E929155}" srcOrd="0" destOrd="0" presId="urn:microsoft.com/office/officeart/2008/layout/LinedList"/>
    <dgm:cxn modelId="{B40A568D-0C60-44A7-927F-DF67993A92F4}" type="presOf" srcId="{0333D654-DA30-47A1-AC1A-CCF8392BB0FF}" destId="{91782195-F725-40B5-A992-6228D5CEBA70}" srcOrd="0" destOrd="0" presId="urn:microsoft.com/office/officeart/2008/layout/LinedList"/>
    <dgm:cxn modelId="{76A1AE82-30FD-40F9-B02E-E14109BDE62F}" type="presOf" srcId="{5B7B5E86-38CE-418D-8227-973A6A133A5F}" destId="{FA3A5FE2-A9D6-4CD8-A8C7-10B0EC682A32}" srcOrd="0" destOrd="0" presId="urn:microsoft.com/office/officeart/2008/layout/LinedList"/>
    <dgm:cxn modelId="{75FB2F3D-3968-4B17-B12B-69547EFA3EE7}" type="presOf" srcId="{55294E01-21C5-4864-BA86-AD23387FDAEA}" destId="{EB0C7C0B-7697-46EB-9415-CEFBD2EDF4E3}" srcOrd="0" destOrd="0" presId="urn:microsoft.com/office/officeart/2008/layout/LinedList"/>
    <dgm:cxn modelId="{A517C645-B2CA-4E0C-BBB6-40EC01F73CF0}" type="presOf" srcId="{E4BBF238-CC06-455D-B400-8D0E9E155AAA}" destId="{37E34027-2873-462E-BDBC-D2CEDA57D4FC}" srcOrd="0" destOrd="0" presId="urn:microsoft.com/office/officeart/2008/layout/LinedList"/>
    <dgm:cxn modelId="{1E076885-3854-4E57-9A48-78AC1F81D152}" type="presOf" srcId="{116F0406-3780-4378-B0F4-0BAA0B5C30A0}" destId="{1B105C5F-5B81-4A58-BD10-B0B85172BC81}" srcOrd="0" destOrd="0" presId="urn:microsoft.com/office/officeart/2008/layout/LinedList"/>
    <dgm:cxn modelId="{CA68A029-D5E8-45A8-A187-708DE09A57DF}" srcId="{EA38A238-C46C-4967-A6A6-4E77A58B5FB7}" destId="{AF4AAB9B-5BE8-4DF2-91A6-EFA7FBEF0D57}" srcOrd="0" destOrd="0" parTransId="{1F24B145-2875-4053-B041-9C046D2F4337}" sibTransId="{B570B508-C90D-4342-8A78-80D8E38AED9C}"/>
    <dgm:cxn modelId="{359D18D3-720C-444F-A903-4188DCBCCFC6}" type="presOf" srcId="{385B3D3B-572D-4D3A-AEBE-23F18207CD4C}" destId="{3920C7F0-EE84-40C3-BE81-D6117E5FF668}" srcOrd="0" destOrd="0" presId="urn:microsoft.com/office/officeart/2008/layout/LinedList"/>
    <dgm:cxn modelId="{65D8C9AE-3A27-4D67-B686-ED3531080EF7}" srcId="{EA38A238-C46C-4967-A6A6-4E77A58B5FB7}" destId="{E4BBF238-CC06-455D-B400-8D0E9E155AAA}" srcOrd="3" destOrd="0" parTransId="{B62F3532-872A-4C9D-B83B-52BA991AE8C8}" sibTransId="{B35E36D9-4D0D-4F79-B4E7-25D300E34F95}"/>
    <dgm:cxn modelId="{78934E29-CA40-4DEC-BB4D-434B077A5595}" srcId="{EA38A238-C46C-4967-A6A6-4E77A58B5FB7}" destId="{5B7B5E86-38CE-418D-8227-973A6A133A5F}" srcOrd="2" destOrd="0" parTransId="{5BBB7431-F7A7-47CA-96F7-0E810C0A5844}" sibTransId="{DEEB6633-D49D-4FD8-86D7-BC2567953D65}"/>
    <dgm:cxn modelId="{8EA6B052-479F-4B1F-ABB4-83E51E7EFD46}" srcId="{EA38A238-C46C-4967-A6A6-4E77A58B5FB7}" destId="{0333D654-DA30-47A1-AC1A-CCF8392BB0FF}" srcOrd="6" destOrd="0" parTransId="{53E04480-D9F2-4DFE-94D1-C7274F69F6A2}" sibTransId="{8A2F0474-F800-4D60-A15C-498C07253437}"/>
    <dgm:cxn modelId="{EF127C54-1F89-4FB1-BABD-CE4C73377B7C}" srcId="{EA38A238-C46C-4967-A6A6-4E77A58B5FB7}" destId="{FBDFC56E-784E-4AF1-9B54-B7A4D6ABD34F}" srcOrd="4" destOrd="0" parTransId="{531A6E4F-51D2-401E-A727-0EE8FE1311FB}" sibTransId="{EBBD5195-72AF-42D2-87B7-BAEDA0C36495}"/>
    <dgm:cxn modelId="{3641476F-0748-4831-920D-6A5E8AF093EE}" srcId="{EA38A238-C46C-4967-A6A6-4E77A58B5FB7}" destId="{55294E01-21C5-4864-BA86-AD23387FDAEA}" srcOrd="1" destOrd="0" parTransId="{28ED4CB9-66C0-461D-8F44-4C881658BD42}" sibTransId="{9FC0D38C-2444-4664-8F8F-973D4177BDE6}"/>
    <dgm:cxn modelId="{94701FEA-951F-44E9-80B1-565911CC42A6}" type="presOf" srcId="{EA38A238-C46C-4967-A6A6-4E77A58B5FB7}" destId="{F1AE896E-D0EF-459B-B434-1E3B911ADF20}" srcOrd="0" destOrd="0" presId="urn:microsoft.com/office/officeart/2008/layout/LinedList"/>
    <dgm:cxn modelId="{20AD4C1C-8CC5-4499-A18B-D229CC7FEBC2}" type="presParOf" srcId="{F1AE896E-D0EF-459B-B434-1E3B911ADF20}" destId="{5A9D878B-8EC8-4CD8-82FE-3886C802898E}" srcOrd="0" destOrd="0" presId="urn:microsoft.com/office/officeart/2008/layout/LinedList"/>
    <dgm:cxn modelId="{F3DF0F94-A23D-4004-93C7-987CF07AD26A}" type="presParOf" srcId="{F1AE896E-D0EF-459B-B434-1E3B911ADF20}" destId="{DA56421D-A824-44C3-92DF-B3E427F1C611}" srcOrd="1" destOrd="0" presId="urn:microsoft.com/office/officeart/2008/layout/LinedList"/>
    <dgm:cxn modelId="{31405569-3A80-4E66-9CC9-9899CC3FD30A}" type="presParOf" srcId="{DA56421D-A824-44C3-92DF-B3E427F1C611}" destId="{0741E01C-A5BB-4EC9-A6F6-A0888F449B2F}" srcOrd="0" destOrd="0" presId="urn:microsoft.com/office/officeart/2008/layout/LinedList"/>
    <dgm:cxn modelId="{E2B2A2D3-BC79-49B9-A6CF-0206F7E3CDA0}" type="presParOf" srcId="{DA56421D-A824-44C3-92DF-B3E427F1C611}" destId="{C9B07D0C-7CF4-40A3-8BEC-22476BD62402}" srcOrd="1" destOrd="0" presId="urn:microsoft.com/office/officeart/2008/layout/LinedList"/>
    <dgm:cxn modelId="{1A813597-A882-4928-B0A2-0FD538675170}" type="presParOf" srcId="{F1AE896E-D0EF-459B-B434-1E3B911ADF20}" destId="{ED38DAA5-828B-4398-9A9B-2AC0F2AED739}" srcOrd="2" destOrd="0" presId="urn:microsoft.com/office/officeart/2008/layout/LinedList"/>
    <dgm:cxn modelId="{0D5937CA-0051-4F0C-950C-A013E1D7C933}" type="presParOf" srcId="{F1AE896E-D0EF-459B-B434-1E3B911ADF20}" destId="{77BF9DAF-90F9-4D5F-86BF-287E9F5894FF}" srcOrd="3" destOrd="0" presId="urn:microsoft.com/office/officeart/2008/layout/LinedList"/>
    <dgm:cxn modelId="{B725F00A-B441-4A1C-9751-097392264F75}" type="presParOf" srcId="{77BF9DAF-90F9-4D5F-86BF-287E9F5894FF}" destId="{EB0C7C0B-7697-46EB-9415-CEFBD2EDF4E3}" srcOrd="0" destOrd="0" presId="urn:microsoft.com/office/officeart/2008/layout/LinedList"/>
    <dgm:cxn modelId="{85D8142B-FD83-4142-91D1-0C85577DFEBE}" type="presParOf" srcId="{77BF9DAF-90F9-4D5F-86BF-287E9F5894FF}" destId="{7747E950-F8EF-446B-9AF7-7EC8CD38DFB7}" srcOrd="1" destOrd="0" presId="urn:microsoft.com/office/officeart/2008/layout/LinedList"/>
    <dgm:cxn modelId="{11D6B806-0858-4C34-9DD1-1AD1A371ECE3}" type="presParOf" srcId="{F1AE896E-D0EF-459B-B434-1E3B911ADF20}" destId="{0C19A6EA-5ECD-4F7C-AB92-77ED9308137B}" srcOrd="4" destOrd="0" presId="urn:microsoft.com/office/officeart/2008/layout/LinedList"/>
    <dgm:cxn modelId="{456DE05A-79A2-4885-92AD-B4352978C7D1}" type="presParOf" srcId="{F1AE896E-D0EF-459B-B434-1E3B911ADF20}" destId="{97CAE4B2-0E01-416E-AC12-CF372B2B1708}" srcOrd="5" destOrd="0" presId="urn:microsoft.com/office/officeart/2008/layout/LinedList"/>
    <dgm:cxn modelId="{6054B5D7-25B1-4ECB-8D66-60F593710969}" type="presParOf" srcId="{97CAE4B2-0E01-416E-AC12-CF372B2B1708}" destId="{FA3A5FE2-A9D6-4CD8-A8C7-10B0EC682A32}" srcOrd="0" destOrd="0" presId="urn:microsoft.com/office/officeart/2008/layout/LinedList"/>
    <dgm:cxn modelId="{AEBCD93B-9663-4034-A099-6AEED7D801B7}" type="presParOf" srcId="{97CAE4B2-0E01-416E-AC12-CF372B2B1708}" destId="{AF152603-2CCA-4DC4-AB7B-4B46C9AFFF6B}" srcOrd="1" destOrd="0" presId="urn:microsoft.com/office/officeart/2008/layout/LinedList"/>
    <dgm:cxn modelId="{D5AFCD6A-182F-4AF4-B354-F1305AE053D8}" type="presParOf" srcId="{F1AE896E-D0EF-459B-B434-1E3B911ADF20}" destId="{FF4241F5-05FE-48C4-AFC3-2EDEA44516C4}" srcOrd="6" destOrd="0" presId="urn:microsoft.com/office/officeart/2008/layout/LinedList"/>
    <dgm:cxn modelId="{DDF32391-2F9D-4CAE-814E-04B8B17E6AF1}" type="presParOf" srcId="{F1AE896E-D0EF-459B-B434-1E3B911ADF20}" destId="{93D391CA-8E7E-4AD7-ABA6-99E8D9A7A656}" srcOrd="7" destOrd="0" presId="urn:microsoft.com/office/officeart/2008/layout/LinedList"/>
    <dgm:cxn modelId="{D7B9DF59-7446-4276-B54F-4CBEB900D77B}" type="presParOf" srcId="{93D391CA-8E7E-4AD7-ABA6-99E8D9A7A656}" destId="{37E34027-2873-462E-BDBC-D2CEDA57D4FC}" srcOrd="0" destOrd="0" presId="urn:microsoft.com/office/officeart/2008/layout/LinedList"/>
    <dgm:cxn modelId="{EAE4DCB9-7545-484F-A452-A7956A2E19B1}" type="presParOf" srcId="{93D391CA-8E7E-4AD7-ABA6-99E8D9A7A656}" destId="{52A10BE3-28B0-4436-9116-970C04E48EE3}" srcOrd="1" destOrd="0" presId="urn:microsoft.com/office/officeart/2008/layout/LinedList"/>
    <dgm:cxn modelId="{A185CE98-38A6-410F-9DDD-DF86CD87294B}" type="presParOf" srcId="{F1AE896E-D0EF-459B-B434-1E3B911ADF20}" destId="{2DEB9485-43E0-4F16-B210-277F0E189337}" srcOrd="8" destOrd="0" presId="urn:microsoft.com/office/officeart/2008/layout/LinedList"/>
    <dgm:cxn modelId="{0CAB4387-E3FC-44F9-B668-30AF9C65CFE1}" type="presParOf" srcId="{F1AE896E-D0EF-459B-B434-1E3B911ADF20}" destId="{83C9EF2D-8460-44A3-9542-E4930977EA52}" srcOrd="9" destOrd="0" presId="urn:microsoft.com/office/officeart/2008/layout/LinedList"/>
    <dgm:cxn modelId="{E29DAE3C-87CF-4FAC-95F8-BF76777D65A0}" type="presParOf" srcId="{83C9EF2D-8460-44A3-9542-E4930977EA52}" destId="{1802B0D8-B7C0-4422-99F6-672B9E929155}" srcOrd="0" destOrd="0" presId="urn:microsoft.com/office/officeart/2008/layout/LinedList"/>
    <dgm:cxn modelId="{1132EB90-F1A2-4622-A3AB-56F15539ECCD}" type="presParOf" srcId="{83C9EF2D-8460-44A3-9542-E4930977EA52}" destId="{F5F3E2D7-42E2-4856-B6DE-C2CC0F906D1A}" srcOrd="1" destOrd="0" presId="urn:microsoft.com/office/officeart/2008/layout/LinedList"/>
    <dgm:cxn modelId="{C59FB519-E7D7-4E9D-A160-F5DCAD495007}" type="presParOf" srcId="{F1AE896E-D0EF-459B-B434-1E3B911ADF20}" destId="{8246AF85-1921-4C73-B874-9E1749C5CA6C}" srcOrd="10" destOrd="0" presId="urn:microsoft.com/office/officeart/2008/layout/LinedList"/>
    <dgm:cxn modelId="{FDC81861-1E71-4EBD-9C6B-201F8957E37E}" type="presParOf" srcId="{F1AE896E-D0EF-459B-B434-1E3B911ADF20}" destId="{1615C7AB-0781-4349-A1BC-BA478E968E5E}" srcOrd="11" destOrd="0" presId="urn:microsoft.com/office/officeart/2008/layout/LinedList"/>
    <dgm:cxn modelId="{373B7B3E-423B-4D70-81CA-BC603DE9E603}" type="presParOf" srcId="{1615C7AB-0781-4349-A1BC-BA478E968E5E}" destId="{1B105C5F-5B81-4A58-BD10-B0B85172BC81}" srcOrd="0" destOrd="0" presId="urn:microsoft.com/office/officeart/2008/layout/LinedList"/>
    <dgm:cxn modelId="{B3F3BF08-0596-4FCA-8954-CD7C63A1210A}" type="presParOf" srcId="{1615C7AB-0781-4349-A1BC-BA478E968E5E}" destId="{40306ECD-AD15-4793-B5FA-AF1506C3CE9D}" srcOrd="1" destOrd="0" presId="urn:microsoft.com/office/officeart/2008/layout/LinedList"/>
    <dgm:cxn modelId="{5E361B12-D97F-4793-8BFE-5A5F5C102829}" type="presParOf" srcId="{F1AE896E-D0EF-459B-B434-1E3B911ADF20}" destId="{2636AF68-FAD6-4260-AA1A-0A877ED96FB4}" srcOrd="12" destOrd="0" presId="urn:microsoft.com/office/officeart/2008/layout/LinedList"/>
    <dgm:cxn modelId="{474C7C83-8564-4AFE-B5D2-2437D79FE41E}" type="presParOf" srcId="{F1AE896E-D0EF-459B-B434-1E3B911ADF20}" destId="{C72FB458-5C28-4230-8D83-C7D9072FFB68}" srcOrd="13" destOrd="0" presId="urn:microsoft.com/office/officeart/2008/layout/LinedList"/>
    <dgm:cxn modelId="{F1749588-B9B3-46A7-8365-D5CBB22FD4F0}" type="presParOf" srcId="{C72FB458-5C28-4230-8D83-C7D9072FFB68}" destId="{91782195-F725-40B5-A992-6228D5CEBA70}" srcOrd="0" destOrd="0" presId="urn:microsoft.com/office/officeart/2008/layout/LinedList"/>
    <dgm:cxn modelId="{9757E41F-3F69-4D99-AFBF-F334F6FCCACE}" type="presParOf" srcId="{C72FB458-5C28-4230-8D83-C7D9072FFB68}" destId="{FF78EF55-493D-41B2-A9F6-67FB35BD2078}" srcOrd="1" destOrd="0" presId="urn:microsoft.com/office/officeart/2008/layout/LinedList"/>
    <dgm:cxn modelId="{A26D9F30-0F92-41D3-8CE6-2103E3A8E364}" type="presParOf" srcId="{F1AE896E-D0EF-459B-B434-1E3B911ADF20}" destId="{590133A5-D690-4AD4-BBA7-14449AA75EF9}" srcOrd="14" destOrd="0" presId="urn:microsoft.com/office/officeart/2008/layout/LinedList"/>
    <dgm:cxn modelId="{AA5EDE4B-E344-420F-83B0-29F3DB4BA4FA}" type="presParOf" srcId="{F1AE896E-D0EF-459B-B434-1E3B911ADF20}" destId="{14644BB2-40CD-4BDC-AF99-FD8AFA019E59}" srcOrd="15" destOrd="0" presId="urn:microsoft.com/office/officeart/2008/layout/LinedList"/>
    <dgm:cxn modelId="{09F176E3-FEAE-42FD-84E6-65BC04DB8432}" type="presParOf" srcId="{14644BB2-40CD-4BDC-AF99-FD8AFA019E59}" destId="{3920C7F0-EE84-40C3-BE81-D6117E5FF668}" srcOrd="0" destOrd="0" presId="urn:microsoft.com/office/officeart/2008/layout/LinedList"/>
    <dgm:cxn modelId="{47E876D9-C869-4999-A944-911EF039717E}" type="presParOf" srcId="{14644BB2-40CD-4BDC-AF99-FD8AFA019E59}" destId="{1B3410F3-985E-42BE-AF6F-8E26D9E4706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0B5983-28A9-4071-A150-284DA5D3A9C7}" type="doc">
      <dgm:prSet loTypeId="urn:microsoft.com/office/officeart/2008/layout/LinedList" loCatId="list" qsTypeId="urn:microsoft.com/office/officeart/2005/8/quickstyle/3d1" qsCatId="3D" csTypeId="urn:microsoft.com/office/officeart/2005/8/colors/colorful1#7" csCatId="colorful" phldr="1"/>
      <dgm:spPr/>
      <dgm:t>
        <a:bodyPr/>
        <a:lstStyle/>
        <a:p>
          <a:endParaRPr lang="zh-TW" altLang="en-US"/>
        </a:p>
      </dgm:t>
    </dgm:pt>
    <dgm:pt modelId="{78181A4C-D0EC-4110-A2B3-D581D4D10BEF}">
      <dgm:prSet/>
      <dgm:spPr/>
      <dgm:t>
        <a:bodyPr/>
        <a:lstStyle/>
        <a:p>
          <a:r>
            <a:rPr lang="en-US" altLang="zh-TW" dirty="0" smtClean="0"/>
            <a:t> </a:t>
          </a:r>
          <a:r>
            <a:rPr lang="zh-TW" altLang="en-US" dirty="0" smtClean="0">
              <a:solidFill>
                <a:srgbClr val="C00000"/>
              </a:solidFill>
              <a:latin typeface="+mj-ea"/>
              <a:ea typeface="+mj-ea"/>
            </a:rPr>
            <a:t>●</a:t>
          </a:r>
          <a:r>
            <a:rPr lang="zh-TW" dirty="0" smtClean="0"/>
            <a:t>見證</a:t>
          </a:r>
          <a:r>
            <a:rPr lang="en-US" dirty="0" smtClean="0"/>
            <a:t>1971~1996</a:t>
          </a:r>
          <a:r>
            <a:rPr lang="zh-TW" dirty="0" smtClean="0"/>
            <a:t>台灣美術史</a:t>
          </a:r>
          <a:r>
            <a:rPr lang="en-US" dirty="0" smtClean="0"/>
            <a:t>: </a:t>
          </a:r>
          <a:r>
            <a:rPr lang="zh-TW" dirty="0" smtClean="0"/>
            <a:t>東洋畫家、台灣文化、</a:t>
          </a:r>
          <a:endParaRPr lang="en-US" altLang="zh-TW" dirty="0" smtClean="0"/>
        </a:p>
        <a:p>
          <a:r>
            <a:rPr lang="en-US" altLang="zh-TW" dirty="0" smtClean="0"/>
            <a:t> </a:t>
          </a:r>
          <a:r>
            <a:rPr lang="zh-TW" altLang="en-US" dirty="0" smtClean="0"/>
            <a:t>    </a:t>
          </a:r>
          <a:r>
            <a:rPr lang="zh-TW" dirty="0" smtClean="0"/>
            <a:t>藝評藝作、人文關懷</a:t>
          </a:r>
          <a:endParaRPr lang="zh-TW" dirty="0"/>
        </a:p>
      </dgm:t>
    </dgm:pt>
    <dgm:pt modelId="{9D17545F-BF06-4541-85E9-41DC503F9DFC}" type="parTrans" cxnId="{BE1A0B50-677F-45D9-9ED8-CCAE5E46F22B}">
      <dgm:prSet/>
      <dgm:spPr/>
      <dgm:t>
        <a:bodyPr/>
        <a:lstStyle/>
        <a:p>
          <a:endParaRPr lang="zh-TW" altLang="en-US"/>
        </a:p>
      </dgm:t>
    </dgm:pt>
    <dgm:pt modelId="{B13FFC7B-CF6C-4A5C-9E2A-F1A9C8FE620E}" type="sibTrans" cxnId="{BE1A0B50-677F-45D9-9ED8-CCAE5E46F22B}">
      <dgm:prSet/>
      <dgm:spPr/>
      <dgm:t>
        <a:bodyPr/>
        <a:lstStyle/>
        <a:p>
          <a:endParaRPr lang="zh-TW" altLang="en-US"/>
        </a:p>
      </dgm:t>
    </dgm:pt>
    <dgm:pt modelId="{F573DA4C-5AFA-4971-ABEB-D53CF3FDD354}">
      <dgm:prSet/>
      <dgm:spPr/>
      <dgm:t>
        <a:bodyPr/>
        <a:lstStyle/>
        <a:p>
          <a:r>
            <a:rPr lang="en-US" dirty="0" smtClean="0"/>
            <a:t> </a:t>
          </a:r>
          <a:r>
            <a:rPr lang="zh-TW" altLang="en-US" dirty="0" smtClean="0">
              <a:solidFill>
                <a:srgbClr val="C00000"/>
              </a:solidFill>
              <a:latin typeface="+mj-ea"/>
              <a:ea typeface="+mj-ea"/>
            </a:rPr>
            <a:t>●</a:t>
          </a:r>
          <a:r>
            <a:rPr lang="en-US" dirty="0" smtClean="0"/>
            <a:t>4000</a:t>
          </a:r>
          <a:r>
            <a:rPr lang="zh-TW" dirty="0" smtClean="0"/>
            <a:t>位華人藝術菁英絕版作品立體再現</a:t>
          </a:r>
          <a:endParaRPr lang="zh-TW" dirty="0"/>
        </a:p>
      </dgm:t>
    </dgm:pt>
    <dgm:pt modelId="{D4557D09-682E-4C7F-994E-A7D8ED9B9CF6}" type="parTrans" cxnId="{D8397EF7-8FAA-4E22-AE26-F47365D1A687}">
      <dgm:prSet/>
      <dgm:spPr/>
      <dgm:t>
        <a:bodyPr/>
        <a:lstStyle/>
        <a:p>
          <a:endParaRPr lang="zh-TW" altLang="en-US"/>
        </a:p>
      </dgm:t>
    </dgm:pt>
    <dgm:pt modelId="{92730477-8999-4D74-8A37-6CB5723E32DB}" type="sibTrans" cxnId="{D8397EF7-8FAA-4E22-AE26-F47365D1A687}">
      <dgm:prSet/>
      <dgm:spPr/>
      <dgm:t>
        <a:bodyPr/>
        <a:lstStyle/>
        <a:p>
          <a:endParaRPr lang="zh-TW" altLang="en-US"/>
        </a:p>
      </dgm:t>
    </dgm:pt>
    <dgm:pt modelId="{A2952D5F-81B5-4BB2-A798-80E18A468D02}">
      <dgm:prSet/>
      <dgm:spPr/>
      <dgm:t>
        <a:bodyPr/>
        <a:lstStyle/>
        <a:p>
          <a:r>
            <a:rPr lang="zh-TW" altLang="en-US" dirty="0" smtClean="0">
              <a:solidFill>
                <a:srgbClr val="C00000"/>
              </a:solidFill>
              <a:latin typeface="+mj-ea"/>
              <a:ea typeface="+mj-ea"/>
            </a:rPr>
            <a:t> ●</a:t>
          </a:r>
          <a:r>
            <a:rPr lang="en-US" dirty="0" smtClean="0"/>
            <a:t> 33000</a:t>
          </a:r>
          <a:r>
            <a:rPr lang="zh-TW" dirty="0" smtClean="0"/>
            <a:t>篇文章、</a:t>
          </a:r>
          <a:r>
            <a:rPr lang="en-US" dirty="0" smtClean="0"/>
            <a:t>68000</a:t>
          </a:r>
          <a:r>
            <a:rPr lang="zh-TW" dirty="0" smtClean="0"/>
            <a:t>幅圖片、</a:t>
          </a:r>
          <a:r>
            <a:rPr lang="en-US" dirty="0" smtClean="0"/>
            <a:t>10000</a:t>
          </a:r>
          <a:r>
            <a:rPr lang="zh-TW" dirty="0" smtClean="0"/>
            <a:t>頁懷舊廣告、</a:t>
          </a:r>
          <a:endParaRPr lang="en-US" altLang="zh-TW" dirty="0" smtClean="0"/>
        </a:p>
        <a:p>
          <a:r>
            <a:rPr lang="zh-TW" altLang="en-US" dirty="0" smtClean="0"/>
            <a:t>    </a:t>
          </a:r>
          <a:r>
            <a:rPr lang="en-US" dirty="0" smtClean="0"/>
            <a:t> 12220</a:t>
          </a:r>
          <a:r>
            <a:rPr lang="zh-TW" dirty="0" smtClean="0"/>
            <a:t>則辭條、</a:t>
          </a:r>
          <a:r>
            <a:rPr lang="en-US" dirty="0" smtClean="0"/>
            <a:t>44000</a:t>
          </a:r>
          <a:r>
            <a:rPr lang="zh-TW" dirty="0" smtClean="0"/>
            <a:t>字</a:t>
          </a:r>
          <a:endParaRPr lang="zh-TW" dirty="0"/>
        </a:p>
      </dgm:t>
    </dgm:pt>
    <dgm:pt modelId="{F6955BA7-0E65-4B2F-98F3-D299294AC0ED}" type="parTrans" cxnId="{CE723F2A-DE67-40FC-A7C3-14B6BD75E290}">
      <dgm:prSet/>
      <dgm:spPr/>
      <dgm:t>
        <a:bodyPr/>
        <a:lstStyle/>
        <a:p>
          <a:endParaRPr lang="zh-TW" altLang="en-US"/>
        </a:p>
      </dgm:t>
    </dgm:pt>
    <dgm:pt modelId="{E6F898CD-8DBD-4FAF-8758-552DEF2CC313}" type="sibTrans" cxnId="{CE723F2A-DE67-40FC-A7C3-14B6BD75E290}">
      <dgm:prSet/>
      <dgm:spPr/>
      <dgm:t>
        <a:bodyPr/>
        <a:lstStyle/>
        <a:p>
          <a:endParaRPr lang="zh-TW" altLang="en-US"/>
        </a:p>
      </dgm:t>
    </dgm:pt>
    <dgm:pt modelId="{BF4C48B0-981F-41A9-BE29-22BA134E5AAC}">
      <dgm:prSet/>
      <dgm:spPr/>
      <dgm:t>
        <a:bodyPr/>
        <a:lstStyle/>
        <a:p>
          <a:r>
            <a:rPr lang="zh-TW" altLang="en-US" dirty="0" smtClean="0">
              <a:solidFill>
                <a:srgbClr val="C00000"/>
              </a:solidFill>
              <a:latin typeface="+mj-ea"/>
              <a:ea typeface="+mj-ea"/>
            </a:rPr>
            <a:t> ●</a:t>
          </a:r>
          <a:r>
            <a:rPr lang="zh-TW" dirty="0" smtClean="0"/>
            <a:t>「中國美術辭典」「西洋美術辭典」「台灣美術年鑑」</a:t>
          </a:r>
          <a:endParaRPr lang="en-US" altLang="zh-TW" dirty="0" smtClean="0"/>
        </a:p>
        <a:p>
          <a:r>
            <a:rPr lang="en-US" altLang="zh-TW" dirty="0" smtClean="0"/>
            <a:t>  </a:t>
          </a:r>
          <a:r>
            <a:rPr lang="zh-TW" altLang="en-US" dirty="0" smtClean="0"/>
            <a:t>     </a:t>
          </a:r>
          <a:r>
            <a:rPr lang="zh-TW" dirty="0" smtClean="0"/>
            <a:t>專業辭條加值功能</a:t>
          </a:r>
          <a:endParaRPr lang="zh-TW" dirty="0"/>
        </a:p>
      </dgm:t>
    </dgm:pt>
    <dgm:pt modelId="{EF584523-1DB5-4B0C-B179-229F38A5406E}" type="parTrans" cxnId="{69DBE2A5-F3BD-470B-9D79-DA4576ED2DFD}">
      <dgm:prSet/>
      <dgm:spPr/>
      <dgm:t>
        <a:bodyPr/>
        <a:lstStyle/>
        <a:p>
          <a:endParaRPr lang="zh-TW" altLang="en-US"/>
        </a:p>
      </dgm:t>
    </dgm:pt>
    <dgm:pt modelId="{FB94CC94-4BDE-41DB-9871-52E15970761C}" type="sibTrans" cxnId="{69DBE2A5-F3BD-470B-9D79-DA4576ED2DFD}">
      <dgm:prSet/>
      <dgm:spPr/>
      <dgm:t>
        <a:bodyPr/>
        <a:lstStyle/>
        <a:p>
          <a:endParaRPr lang="zh-TW" altLang="en-US"/>
        </a:p>
      </dgm:t>
    </dgm:pt>
    <dgm:pt modelId="{68A93378-E6EF-4894-81F9-8073C66F6E44}">
      <dgm:prSet/>
      <dgm:spPr/>
      <dgm:t>
        <a:bodyPr/>
        <a:lstStyle/>
        <a:p>
          <a:r>
            <a:rPr lang="en-US" altLang="zh-TW" dirty="0" smtClean="0"/>
            <a:t> </a:t>
          </a:r>
          <a:r>
            <a:rPr lang="zh-TW" altLang="en-US" dirty="0" smtClean="0">
              <a:solidFill>
                <a:srgbClr val="C00000"/>
              </a:solidFill>
              <a:latin typeface="+mj-ea"/>
              <a:ea typeface="+mj-ea"/>
            </a:rPr>
            <a:t>●</a:t>
          </a:r>
          <a:r>
            <a:rPr lang="zh-TW" dirty="0" smtClean="0"/>
            <a:t>榮獲台灣</a:t>
          </a:r>
          <a:r>
            <a:rPr lang="en-US" dirty="0" smtClean="0"/>
            <a:t>2011</a:t>
          </a:r>
          <a:r>
            <a:rPr lang="zh-TW" dirty="0" smtClean="0"/>
            <a:t>年「文建會」視覺藝術</a:t>
          </a:r>
          <a:r>
            <a:rPr lang="en-US" dirty="0" smtClean="0"/>
            <a:t>/</a:t>
          </a:r>
          <a:r>
            <a:rPr lang="zh-TW" dirty="0" smtClean="0"/>
            <a:t>文創產業補助</a:t>
          </a:r>
          <a:endParaRPr lang="zh-TW" dirty="0"/>
        </a:p>
      </dgm:t>
    </dgm:pt>
    <dgm:pt modelId="{A70D1DA2-EAB7-4AA7-9F89-504DFAB1C056}" type="parTrans" cxnId="{2BD7B101-D57D-431E-8F57-0F9E3F925474}">
      <dgm:prSet/>
      <dgm:spPr/>
      <dgm:t>
        <a:bodyPr/>
        <a:lstStyle/>
        <a:p>
          <a:endParaRPr lang="zh-TW" altLang="en-US"/>
        </a:p>
      </dgm:t>
    </dgm:pt>
    <dgm:pt modelId="{4EB8D1A5-AFC9-449C-BD22-5DD3E79BAF9E}" type="sibTrans" cxnId="{2BD7B101-D57D-431E-8F57-0F9E3F925474}">
      <dgm:prSet/>
      <dgm:spPr/>
      <dgm:t>
        <a:bodyPr/>
        <a:lstStyle/>
        <a:p>
          <a:endParaRPr lang="zh-TW" altLang="en-US"/>
        </a:p>
      </dgm:t>
    </dgm:pt>
    <dgm:pt modelId="{069C716E-C09B-4FE4-A873-6A861E631EA4}">
      <dgm:prSet/>
      <dgm:spPr/>
      <dgm:t>
        <a:bodyPr/>
        <a:lstStyle/>
        <a:p>
          <a:r>
            <a:rPr lang="en-US" altLang="zh-TW" dirty="0" smtClean="0"/>
            <a:t> </a:t>
          </a:r>
          <a:r>
            <a:rPr lang="zh-TW" altLang="en-US" dirty="0" smtClean="0">
              <a:solidFill>
                <a:srgbClr val="C00000"/>
              </a:solidFill>
              <a:latin typeface="+mj-ea"/>
              <a:ea typeface="+mj-ea"/>
            </a:rPr>
            <a:t>●</a:t>
          </a:r>
          <a:r>
            <a:rPr lang="zh-TW" dirty="0" smtClean="0"/>
            <a:t>入圍台灣</a:t>
          </a:r>
          <a:r>
            <a:rPr lang="en-US" dirty="0" smtClean="0"/>
            <a:t>2011</a:t>
          </a:r>
          <a:r>
            <a:rPr lang="zh-TW" dirty="0" smtClean="0"/>
            <a:t>年「經濟部工業局」「數位內容產品獎」</a:t>
          </a:r>
          <a:endParaRPr lang="zh-TW" dirty="0"/>
        </a:p>
      </dgm:t>
    </dgm:pt>
    <dgm:pt modelId="{31C8BCE1-FB16-4BB9-9921-D28A85750B6E}" type="parTrans" cxnId="{26367EE9-8CB5-4F38-A884-130733EF994B}">
      <dgm:prSet/>
      <dgm:spPr/>
      <dgm:t>
        <a:bodyPr/>
        <a:lstStyle/>
        <a:p>
          <a:endParaRPr lang="zh-TW" altLang="en-US"/>
        </a:p>
      </dgm:t>
    </dgm:pt>
    <dgm:pt modelId="{DAD6EC26-ECB3-4174-8615-B767A784CD3B}" type="sibTrans" cxnId="{26367EE9-8CB5-4F38-A884-130733EF994B}">
      <dgm:prSet/>
      <dgm:spPr/>
      <dgm:t>
        <a:bodyPr/>
        <a:lstStyle/>
        <a:p>
          <a:endParaRPr lang="zh-TW" altLang="en-US"/>
        </a:p>
      </dgm:t>
    </dgm:pt>
    <dgm:pt modelId="{23938106-DFA8-4BED-8B74-24C278A992CF}" type="pres">
      <dgm:prSet presAssocID="{500B5983-28A9-4071-A150-284DA5D3A9C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F4F55C6A-C216-4625-9D8B-6686E2B60154}" type="pres">
      <dgm:prSet presAssocID="{78181A4C-D0EC-4110-A2B3-D581D4D10BEF}" presName="thickLine" presStyleLbl="alignNode1" presStyleIdx="0" presStyleCnt="6"/>
      <dgm:spPr/>
    </dgm:pt>
    <dgm:pt modelId="{44971A31-CC21-48EA-BD75-234C2952E79A}" type="pres">
      <dgm:prSet presAssocID="{78181A4C-D0EC-4110-A2B3-D581D4D10BEF}" presName="horz1" presStyleCnt="0"/>
      <dgm:spPr/>
    </dgm:pt>
    <dgm:pt modelId="{5CE8FB9E-BA53-45A5-98A0-9640A85E64EF}" type="pres">
      <dgm:prSet presAssocID="{78181A4C-D0EC-4110-A2B3-D581D4D10BEF}" presName="tx1" presStyleLbl="revTx" presStyleIdx="0" presStyleCnt="6"/>
      <dgm:spPr/>
      <dgm:t>
        <a:bodyPr/>
        <a:lstStyle/>
        <a:p>
          <a:endParaRPr lang="zh-TW" altLang="en-US"/>
        </a:p>
      </dgm:t>
    </dgm:pt>
    <dgm:pt modelId="{0E501CF3-BE43-464C-A226-245FF6AFF004}" type="pres">
      <dgm:prSet presAssocID="{78181A4C-D0EC-4110-A2B3-D581D4D10BEF}" presName="vert1" presStyleCnt="0"/>
      <dgm:spPr/>
    </dgm:pt>
    <dgm:pt modelId="{AE1C1E18-E13F-4B65-BB35-95A9E3028511}" type="pres">
      <dgm:prSet presAssocID="{F573DA4C-5AFA-4971-ABEB-D53CF3FDD354}" presName="thickLine" presStyleLbl="alignNode1" presStyleIdx="1" presStyleCnt="6"/>
      <dgm:spPr/>
    </dgm:pt>
    <dgm:pt modelId="{7A275130-90A0-42CB-B2AC-C0E6D939FA58}" type="pres">
      <dgm:prSet presAssocID="{F573DA4C-5AFA-4971-ABEB-D53CF3FDD354}" presName="horz1" presStyleCnt="0"/>
      <dgm:spPr/>
    </dgm:pt>
    <dgm:pt modelId="{9D6D3167-5BEF-498D-A93C-A01AE897AEBC}" type="pres">
      <dgm:prSet presAssocID="{F573DA4C-5AFA-4971-ABEB-D53CF3FDD354}" presName="tx1" presStyleLbl="revTx" presStyleIdx="1" presStyleCnt="6"/>
      <dgm:spPr/>
      <dgm:t>
        <a:bodyPr/>
        <a:lstStyle/>
        <a:p>
          <a:endParaRPr lang="zh-TW" altLang="en-US"/>
        </a:p>
      </dgm:t>
    </dgm:pt>
    <dgm:pt modelId="{491997C3-C825-4550-859A-D11A75D75317}" type="pres">
      <dgm:prSet presAssocID="{F573DA4C-5AFA-4971-ABEB-D53CF3FDD354}" presName="vert1" presStyleCnt="0"/>
      <dgm:spPr/>
    </dgm:pt>
    <dgm:pt modelId="{5BCD0E51-5B89-4B95-9E0E-58231B13751C}" type="pres">
      <dgm:prSet presAssocID="{A2952D5F-81B5-4BB2-A798-80E18A468D02}" presName="thickLine" presStyleLbl="alignNode1" presStyleIdx="2" presStyleCnt="6"/>
      <dgm:spPr/>
    </dgm:pt>
    <dgm:pt modelId="{9C6C8D3B-3F17-41B1-8E68-E48603B2A40E}" type="pres">
      <dgm:prSet presAssocID="{A2952D5F-81B5-4BB2-A798-80E18A468D02}" presName="horz1" presStyleCnt="0"/>
      <dgm:spPr/>
    </dgm:pt>
    <dgm:pt modelId="{4324502E-089E-4EE5-8948-2A91122E361B}" type="pres">
      <dgm:prSet presAssocID="{A2952D5F-81B5-4BB2-A798-80E18A468D02}" presName="tx1" presStyleLbl="revTx" presStyleIdx="2" presStyleCnt="6"/>
      <dgm:spPr/>
      <dgm:t>
        <a:bodyPr/>
        <a:lstStyle/>
        <a:p>
          <a:endParaRPr lang="zh-TW" altLang="en-US"/>
        </a:p>
      </dgm:t>
    </dgm:pt>
    <dgm:pt modelId="{5D2028C3-F45E-45D2-9598-AF426D8F0BFA}" type="pres">
      <dgm:prSet presAssocID="{A2952D5F-81B5-4BB2-A798-80E18A468D02}" presName="vert1" presStyleCnt="0"/>
      <dgm:spPr/>
    </dgm:pt>
    <dgm:pt modelId="{0B2BBCE6-E82A-4216-BC5C-861BEAB0D815}" type="pres">
      <dgm:prSet presAssocID="{BF4C48B0-981F-41A9-BE29-22BA134E5AAC}" presName="thickLine" presStyleLbl="alignNode1" presStyleIdx="3" presStyleCnt="6"/>
      <dgm:spPr/>
    </dgm:pt>
    <dgm:pt modelId="{0C25BBED-DA02-42C9-B393-1E5336E81758}" type="pres">
      <dgm:prSet presAssocID="{BF4C48B0-981F-41A9-BE29-22BA134E5AAC}" presName="horz1" presStyleCnt="0"/>
      <dgm:spPr/>
    </dgm:pt>
    <dgm:pt modelId="{FA9D6BD7-E5AC-4B2C-ACB1-5AB4FE40E881}" type="pres">
      <dgm:prSet presAssocID="{BF4C48B0-981F-41A9-BE29-22BA134E5AAC}" presName="tx1" presStyleLbl="revTx" presStyleIdx="3" presStyleCnt="6"/>
      <dgm:spPr/>
      <dgm:t>
        <a:bodyPr/>
        <a:lstStyle/>
        <a:p>
          <a:endParaRPr lang="zh-TW" altLang="en-US"/>
        </a:p>
      </dgm:t>
    </dgm:pt>
    <dgm:pt modelId="{50CBD84D-01D6-48C7-B91F-D4042280F66C}" type="pres">
      <dgm:prSet presAssocID="{BF4C48B0-981F-41A9-BE29-22BA134E5AAC}" presName="vert1" presStyleCnt="0"/>
      <dgm:spPr/>
    </dgm:pt>
    <dgm:pt modelId="{A417058F-CE6C-40E7-B67F-151D84E7618F}" type="pres">
      <dgm:prSet presAssocID="{68A93378-E6EF-4894-81F9-8073C66F6E44}" presName="thickLine" presStyleLbl="alignNode1" presStyleIdx="4" presStyleCnt="6"/>
      <dgm:spPr/>
    </dgm:pt>
    <dgm:pt modelId="{BBAEBB70-5964-4611-AFA2-A4A7172A7795}" type="pres">
      <dgm:prSet presAssocID="{68A93378-E6EF-4894-81F9-8073C66F6E44}" presName="horz1" presStyleCnt="0"/>
      <dgm:spPr/>
    </dgm:pt>
    <dgm:pt modelId="{35E33865-A348-4E84-ACA3-EA675B888A5B}" type="pres">
      <dgm:prSet presAssocID="{68A93378-E6EF-4894-81F9-8073C66F6E44}" presName="tx1" presStyleLbl="revTx" presStyleIdx="4" presStyleCnt="6"/>
      <dgm:spPr/>
      <dgm:t>
        <a:bodyPr/>
        <a:lstStyle/>
        <a:p>
          <a:endParaRPr lang="zh-TW" altLang="en-US"/>
        </a:p>
      </dgm:t>
    </dgm:pt>
    <dgm:pt modelId="{0060EFEB-B32D-4F95-B411-5A77FF480410}" type="pres">
      <dgm:prSet presAssocID="{68A93378-E6EF-4894-81F9-8073C66F6E44}" presName="vert1" presStyleCnt="0"/>
      <dgm:spPr/>
    </dgm:pt>
    <dgm:pt modelId="{FEB7076B-CB0A-49C0-AF10-16B15DD8A69B}" type="pres">
      <dgm:prSet presAssocID="{069C716E-C09B-4FE4-A873-6A861E631EA4}" presName="thickLine" presStyleLbl="alignNode1" presStyleIdx="5" presStyleCnt="6"/>
      <dgm:spPr/>
    </dgm:pt>
    <dgm:pt modelId="{C80BBBBF-42E4-47CE-9371-BB58DB56B218}" type="pres">
      <dgm:prSet presAssocID="{069C716E-C09B-4FE4-A873-6A861E631EA4}" presName="horz1" presStyleCnt="0"/>
      <dgm:spPr/>
    </dgm:pt>
    <dgm:pt modelId="{A763DE7D-EABE-4B2E-9A77-9D588E4D7747}" type="pres">
      <dgm:prSet presAssocID="{069C716E-C09B-4FE4-A873-6A861E631EA4}" presName="tx1" presStyleLbl="revTx" presStyleIdx="5" presStyleCnt="6"/>
      <dgm:spPr/>
      <dgm:t>
        <a:bodyPr/>
        <a:lstStyle/>
        <a:p>
          <a:endParaRPr lang="zh-TW" altLang="en-US"/>
        </a:p>
      </dgm:t>
    </dgm:pt>
    <dgm:pt modelId="{7F3BC235-B7E1-4ED3-AAA4-1A01D1330734}" type="pres">
      <dgm:prSet presAssocID="{069C716E-C09B-4FE4-A873-6A861E631EA4}" presName="vert1" presStyleCnt="0"/>
      <dgm:spPr/>
    </dgm:pt>
  </dgm:ptLst>
  <dgm:cxnLst>
    <dgm:cxn modelId="{2BD7B101-D57D-431E-8F57-0F9E3F925474}" srcId="{500B5983-28A9-4071-A150-284DA5D3A9C7}" destId="{68A93378-E6EF-4894-81F9-8073C66F6E44}" srcOrd="4" destOrd="0" parTransId="{A70D1DA2-EAB7-4AA7-9F89-504DFAB1C056}" sibTransId="{4EB8D1A5-AFC9-449C-BD22-5DD3E79BAF9E}"/>
    <dgm:cxn modelId="{F4FB9DB1-09EA-4CFD-A622-5F593C58BED0}" type="presOf" srcId="{069C716E-C09B-4FE4-A873-6A861E631EA4}" destId="{A763DE7D-EABE-4B2E-9A77-9D588E4D7747}" srcOrd="0" destOrd="0" presId="urn:microsoft.com/office/officeart/2008/layout/LinedList"/>
    <dgm:cxn modelId="{69DBE2A5-F3BD-470B-9D79-DA4576ED2DFD}" srcId="{500B5983-28A9-4071-A150-284DA5D3A9C7}" destId="{BF4C48B0-981F-41A9-BE29-22BA134E5AAC}" srcOrd="3" destOrd="0" parTransId="{EF584523-1DB5-4B0C-B179-229F38A5406E}" sibTransId="{FB94CC94-4BDE-41DB-9871-52E15970761C}"/>
    <dgm:cxn modelId="{3E05B255-918C-41D5-855E-F5C6A5744D9C}" type="presOf" srcId="{68A93378-E6EF-4894-81F9-8073C66F6E44}" destId="{35E33865-A348-4E84-ACA3-EA675B888A5B}" srcOrd="0" destOrd="0" presId="urn:microsoft.com/office/officeart/2008/layout/LinedList"/>
    <dgm:cxn modelId="{4DFCBCDC-EE57-4962-9E4E-AF91D90D5DB8}" type="presOf" srcId="{500B5983-28A9-4071-A150-284DA5D3A9C7}" destId="{23938106-DFA8-4BED-8B74-24C278A992CF}" srcOrd="0" destOrd="0" presId="urn:microsoft.com/office/officeart/2008/layout/LinedList"/>
    <dgm:cxn modelId="{D8397EF7-8FAA-4E22-AE26-F47365D1A687}" srcId="{500B5983-28A9-4071-A150-284DA5D3A9C7}" destId="{F573DA4C-5AFA-4971-ABEB-D53CF3FDD354}" srcOrd="1" destOrd="0" parTransId="{D4557D09-682E-4C7F-994E-A7D8ED9B9CF6}" sibTransId="{92730477-8999-4D74-8A37-6CB5723E32DB}"/>
    <dgm:cxn modelId="{C8C76126-9F57-4E32-BBB5-A0D216B316F2}" type="presOf" srcId="{78181A4C-D0EC-4110-A2B3-D581D4D10BEF}" destId="{5CE8FB9E-BA53-45A5-98A0-9640A85E64EF}" srcOrd="0" destOrd="0" presId="urn:microsoft.com/office/officeart/2008/layout/LinedList"/>
    <dgm:cxn modelId="{E2DCDD1A-D70D-42E2-AB91-C61F6222A7F6}" type="presOf" srcId="{BF4C48B0-981F-41A9-BE29-22BA134E5AAC}" destId="{FA9D6BD7-E5AC-4B2C-ACB1-5AB4FE40E881}" srcOrd="0" destOrd="0" presId="urn:microsoft.com/office/officeart/2008/layout/LinedList"/>
    <dgm:cxn modelId="{3BEAE763-E4D8-42CB-90C7-7AF1F4448EBD}" type="presOf" srcId="{A2952D5F-81B5-4BB2-A798-80E18A468D02}" destId="{4324502E-089E-4EE5-8948-2A91122E361B}" srcOrd="0" destOrd="0" presId="urn:microsoft.com/office/officeart/2008/layout/LinedList"/>
    <dgm:cxn modelId="{F705C2BC-D4FA-4EBC-9A81-EDB78DEF0A98}" type="presOf" srcId="{F573DA4C-5AFA-4971-ABEB-D53CF3FDD354}" destId="{9D6D3167-5BEF-498D-A93C-A01AE897AEBC}" srcOrd="0" destOrd="0" presId="urn:microsoft.com/office/officeart/2008/layout/LinedList"/>
    <dgm:cxn modelId="{26367EE9-8CB5-4F38-A884-130733EF994B}" srcId="{500B5983-28A9-4071-A150-284DA5D3A9C7}" destId="{069C716E-C09B-4FE4-A873-6A861E631EA4}" srcOrd="5" destOrd="0" parTransId="{31C8BCE1-FB16-4BB9-9921-D28A85750B6E}" sibTransId="{DAD6EC26-ECB3-4174-8615-B767A784CD3B}"/>
    <dgm:cxn modelId="{CE723F2A-DE67-40FC-A7C3-14B6BD75E290}" srcId="{500B5983-28A9-4071-A150-284DA5D3A9C7}" destId="{A2952D5F-81B5-4BB2-A798-80E18A468D02}" srcOrd="2" destOrd="0" parTransId="{F6955BA7-0E65-4B2F-98F3-D299294AC0ED}" sibTransId="{E6F898CD-8DBD-4FAF-8758-552DEF2CC313}"/>
    <dgm:cxn modelId="{BE1A0B50-677F-45D9-9ED8-CCAE5E46F22B}" srcId="{500B5983-28A9-4071-A150-284DA5D3A9C7}" destId="{78181A4C-D0EC-4110-A2B3-D581D4D10BEF}" srcOrd="0" destOrd="0" parTransId="{9D17545F-BF06-4541-85E9-41DC503F9DFC}" sibTransId="{B13FFC7B-CF6C-4A5C-9E2A-F1A9C8FE620E}"/>
    <dgm:cxn modelId="{EC830026-DB39-4695-92DC-33AEC4354E16}" type="presParOf" srcId="{23938106-DFA8-4BED-8B74-24C278A992CF}" destId="{F4F55C6A-C216-4625-9D8B-6686E2B60154}" srcOrd="0" destOrd="0" presId="urn:microsoft.com/office/officeart/2008/layout/LinedList"/>
    <dgm:cxn modelId="{E3147023-9777-4990-A747-C6895E2EDB62}" type="presParOf" srcId="{23938106-DFA8-4BED-8B74-24C278A992CF}" destId="{44971A31-CC21-48EA-BD75-234C2952E79A}" srcOrd="1" destOrd="0" presId="urn:microsoft.com/office/officeart/2008/layout/LinedList"/>
    <dgm:cxn modelId="{FEC2CAAB-9E6A-4722-9C54-6747D23045C6}" type="presParOf" srcId="{44971A31-CC21-48EA-BD75-234C2952E79A}" destId="{5CE8FB9E-BA53-45A5-98A0-9640A85E64EF}" srcOrd="0" destOrd="0" presId="urn:microsoft.com/office/officeart/2008/layout/LinedList"/>
    <dgm:cxn modelId="{AA1D48AB-7E03-48C6-9A96-A18AF819A87E}" type="presParOf" srcId="{44971A31-CC21-48EA-BD75-234C2952E79A}" destId="{0E501CF3-BE43-464C-A226-245FF6AFF004}" srcOrd="1" destOrd="0" presId="urn:microsoft.com/office/officeart/2008/layout/LinedList"/>
    <dgm:cxn modelId="{A3485ED2-92BF-432D-8A51-447FB14CC51C}" type="presParOf" srcId="{23938106-DFA8-4BED-8B74-24C278A992CF}" destId="{AE1C1E18-E13F-4B65-BB35-95A9E3028511}" srcOrd="2" destOrd="0" presId="urn:microsoft.com/office/officeart/2008/layout/LinedList"/>
    <dgm:cxn modelId="{674473D5-32B9-4AEB-A2CF-E773693DDBF0}" type="presParOf" srcId="{23938106-DFA8-4BED-8B74-24C278A992CF}" destId="{7A275130-90A0-42CB-B2AC-C0E6D939FA58}" srcOrd="3" destOrd="0" presId="urn:microsoft.com/office/officeart/2008/layout/LinedList"/>
    <dgm:cxn modelId="{F0242D13-8047-4F38-9A62-37289FBBB7E7}" type="presParOf" srcId="{7A275130-90A0-42CB-B2AC-C0E6D939FA58}" destId="{9D6D3167-5BEF-498D-A93C-A01AE897AEBC}" srcOrd="0" destOrd="0" presId="urn:microsoft.com/office/officeart/2008/layout/LinedList"/>
    <dgm:cxn modelId="{383CAE0E-C794-4750-B4EB-FE38354A8081}" type="presParOf" srcId="{7A275130-90A0-42CB-B2AC-C0E6D939FA58}" destId="{491997C3-C825-4550-859A-D11A75D75317}" srcOrd="1" destOrd="0" presId="urn:microsoft.com/office/officeart/2008/layout/LinedList"/>
    <dgm:cxn modelId="{56238C24-E41E-40F7-9AFF-6AF7916B9D7F}" type="presParOf" srcId="{23938106-DFA8-4BED-8B74-24C278A992CF}" destId="{5BCD0E51-5B89-4B95-9E0E-58231B13751C}" srcOrd="4" destOrd="0" presId="urn:microsoft.com/office/officeart/2008/layout/LinedList"/>
    <dgm:cxn modelId="{A63C4388-9B5A-45D5-BFDD-8A9892222D1A}" type="presParOf" srcId="{23938106-DFA8-4BED-8B74-24C278A992CF}" destId="{9C6C8D3B-3F17-41B1-8E68-E48603B2A40E}" srcOrd="5" destOrd="0" presId="urn:microsoft.com/office/officeart/2008/layout/LinedList"/>
    <dgm:cxn modelId="{80E2FD0B-9FF3-4664-9885-7EDFC7987511}" type="presParOf" srcId="{9C6C8D3B-3F17-41B1-8E68-E48603B2A40E}" destId="{4324502E-089E-4EE5-8948-2A91122E361B}" srcOrd="0" destOrd="0" presId="urn:microsoft.com/office/officeart/2008/layout/LinedList"/>
    <dgm:cxn modelId="{F7FFA766-E736-4764-A6CD-B96B3DE70D61}" type="presParOf" srcId="{9C6C8D3B-3F17-41B1-8E68-E48603B2A40E}" destId="{5D2028C3-F45E-45D2-9598-AF426D8F0BFA}" srcOrd="1" destOrd="0" presId="urn:microsoft.com/office/officeart/2008/layout/LinedList"/>
    <dgm:cxn modelId="{BCB49FAA-DA94-4F45-B73B-C523C7DFD322}" type="presParOf" srcId="{23938106-DFA8-4BED-8B74-24C278A992CF}" destId="{0B2BBCE6-E82A-4216-BC5C-861BEAB0D815}" srcOrd="6" destOrd="0" presId="urn:microsoft.com/office/officeart/2008/layout/LinedList"/>
    <dgm:cxn modelId="{DC46A2C7-4E54-4AD9-9DA3-7633E898802B}" type="presParOf" srcId="{23938106-DFA8-4BED-8B74-24C278A992CF}" destId="{0C25BBED-DA02-42C9-B393-1E5336E81758}" srcOrd="7" destOrd="0" presId="urn:microsoft.com/office/officeart/2008/layout/LinedList"/>
    <dgm:cxn modelId="{31F33BB6-3180-4F91-89E7-1BED7A326DA2}" type="presParOf" srcId="{0C25BBED-DA02-42C9-B393-1E5336E81758}" destId="{FA9D6BD7-E5AC-4B2C-ACB1-5AB4FE40E881}" srcOrd="0" destOrd="0" presId="urn:microsoft.com/office/officeart/2008/layout/LinedList"/>
    <dgm:cxn modelId="{6766D991-B903-4389-8326-F84163457CC1}" type="presParOf" srcId="{0C25BBED-DA02-42C9-B393-1E5336E81758}" destId="{50CBD84D-01D6-48C7-B91F-D4042280F66C}" srcOrd="1" destOrd="0" presId="urn:microsoft.com/office/officeart/2008/layout/LinedList"/>
    <dgm:cxn modelId="{FA53203E-921A-44A1-B3CF-2AF8A0506C5B}" type="presParOf" srcId="{23938106-DFA8-4BED-8B74-24C278A992CF}" destId="{A417058F-CE6C-40E7-B67F-151D84E7618F}" srcOrd="8" destOrd="0" presId="urn:microsoft.com/office/officeart/2008/layout/LinedList"/>
    <dgm:cxn modelId="{58B0EBC8-D538-4B43-91BB-FB6A00741558}" type="presParOf" srcId="{23938106-DFA8-4BED-8B74-24C278A992CF}" destId="{BBAEBB70-5964-4611-AFA2-A4A7172A7795}" srcOrd="9" destOrd="0" presId="urn:microsoft.com/office/officeart/2008/layout/LinedList"/>
    <dgm:cxn modelId="{73F8F08E-5CFA-47A9-B81C-60EE8729C727}" type="presParOf" srcId="{BBAEBB70-5964-4611-AFA2-A4A7172A7795}" destId="{35E33865-A348-4E84-ACA3-EA675B888A5B}" srcOrd="0" destOrd="0" presId="urn:microsoft.com/office/officeart/2008/layout/LinedList"/>
    <dgm:cxn modelId="{0F153088-B363-46DA-8E55-765A4E83B150}" type="presParOf" srcId="{BBAEBB70-5964-4611-AFA2-A4A7172A7795}" destId="{0060EFEB-B32D-4F95-B411-5A77FF480410}" srcOrd="1" destOrd="0" presId="urn:microsoft.com/office/officeart/2008/layout/LinedList"/>
    <dgm:cxn modelId="{60D66CFA-8B70-4E46-AB32-030CDEF0D4D8}" type="presParOf" srcId="{23938106-DFA8-4BED-8B74-24C278A992CF}" destId="{FEB7076B-CB0A-49C0-AF10-16B15DD8A69B}" srcOrd="10" destOrd="0" presId="urn:microsoft.com/office/officeart/2008/layout/LinedList"/>
    <dgm:cxn modelId="{B1680A50-C152-4D20-B05D-7A1B60586DE6}" type="presParOf" srcId="{23938106-DFA8-4BED-8B74-24C278A992CF}" destId="{C80BBBBF-42E4-47CE-9371-BB58DB56B218}" srcOrd="11" destOrd="0" presId="urn:microsoft.com/office/officeart/2008/layout/LinedList"/>
    <dgm:cxn modelId="{583BEACB-21DB-4F3C-B196-3F6C7BAAD3BA}" type="presParOf" srcId="{C80BBBBF-42E4-47CE-9371-BB58DB56B218}" destId="{A763DE7D-EABE-4B2E-9A77-9D588E4D7747}" srcOrd="0" destOrd="0" presId="urn:microsoft.com/office/officeart/2008/layout/LinedList"/>
    <dgm:cxn modelId="{7CB32B6E-B294-496C-A364-CDA220AD9560}" type="presParOf" srcId="{C80BBBBF-42E4-47CE-9371-BB58DB56B218}" destId="{7F3BC235-B7E1-4ED3-AAA4-1A01D133073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8A2DA-2757-434A-B526-F2AE8A67AB99}">
      <dsp:nvSpPr>
        <dsp:cNvPr id="0" name=""/>
        <dsp:cNvSpPr/>
      </dsp:nvSpPr>
      <dsp:spPr>
        <a:xfrm>
          <a:off x="0" y="2272"/>
          <a:ext cx="71242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66A9F-EACA-4DF2-91F1-F9E449515876}">
      <dsp:nvSpPr>
        <dsp:cNvPr id="0" name=""/>
        <dsp:cNvSpPr/>
      </dsp:nvSpPr>
      <dsp:spPr>
        <a:xfrm>
          <a:off x="0" y="2272"/>
          <a:ext cx="7124217" cy="775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>
              <a:solidFill>
                <a:srgbClr val="C00000"/>
              </a:solidFill>
              <a:latin typeface="Adobe 仿宋 Std R" panose="02020400000000000000" pitchFamily="18" charset="-128"/>
              <a:ea typeface="Adobe 仿宋 Std R" panose="02020400000000000000" pitchFamily="18" charset="-128"/>
            </a:rPr>
            <a:t>●</a:t>
          </a:r>
          <a:r>
            <a:rPr lang="zh-TW" sz="1900" kern="1200" dirty="0" smtClean="0">
              <a:latin typeface="Adobe 仿宋 Std R" panose="02020400000000000000" pitchFamily="18" charset="-128"/>
              <a:ea typeface="Adobe 仿宋 Std R" panose="02020400000000000000" pitchFamily="18" charset="-128"/>
            </a:rPr>
            <a:t>人文、社會</a:t>
          </a:r>
          <a:r>
            <a:rPr lang="zh-TW" altLang="en-US" sz="19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、</a:t>
          </a:r>
          <a:r>
            <a:rPr lang="zh-TW" sz="1900" kern="1200" dirty="0" smtClean="0">
              <a:latin typeface="Adobe 仿宋 Std R" panose="02020400000000000000" pitchFamily="18" charset="-128"/>
              <a:ea typeface="Adobe 仿宋 Std R" panose="02020400000000000000" pitchFamily="18" charset="-128"/>
            </a:rPr>
            <a:t>藝術類內容之數位典藏加值製作</a:t>
          </a:r>
          <a:endParaRPr lang="zh-TW" sz="1900" kern="1200" dirty="0">
            <a:latin typeface="Adobe 仿宋 Std R" panose="02020400000000000000" pitchFamily="18" charset="-128"/>
            <a:ea typeface="Adobe 仿宋 Std R" panose="02020400000000000000" pitchFamily="18" charset="-128"/>
          </a:endParaRPr>
        </a:p>
      </dsp:txBody>
      <dsp:txXfrm>
        <a:off x="0" y="2272"/>
        <a:ext cx="7124217" cy="775085"/>
      </dsp:txXfrm>
    </dsp:sp>
    <dsp:sp modelId="{B6EE0C87-E4A3-4982-BA44-23979B8FEBF7}">
      <dsp:nvSpPr>
        <dsp:cNvPr id="0" name=""/>
        <dsp:cNvSpPr/>
      </dsp:nvSpPr>
      <dsp:spPr>
        <a:xfrm>
          <a:off x="0" y="777358"/>
          <a:ext cx="71242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25BBC-BFA5-4377-A61B-3A8F40A2B245}">
      <dsp:nvSpPr>
        <dsp:cNvPr id="0" name=""/>
        <dsp:cNvSpPr/>
      </dsp:nvSpPr>
      <dsp:spPr>
        <a:xfrm>
          <a:off x="0" y="777358"/>
          <a:ext cx="7124217" cy="775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>
              <a:solidFill>
                <a:srgbClr val="C00000"/>
              </a:solidFill>
              <a:latin typeface="Adobe 仿宋 Std R" panose="02020400000000000000" pitchFamily="18" charset="-128"/>
              <a:ea typeface="Adobe 仿宋 Std R" panose="02020400000000000000" pitchFamily="18" charset="-128"/>
            </a:rPr>
            <a:t>●</a:t>
          </a:r>
          <a:r>
            <a:rPr lang="zh-TW" sz="1900" kern="1200" dirty="0" smtClean="0">
              <a:latin typeface="Adobe 仿宋 Std R" panose="02020400000000000000" pitchFamily="18" charset="-128"/>
              <a:ea typeface="Adobe 仿宋 Std R" panose="02020400000000000000" pitchFamily="18" charset="-128"/>
            </a:rPr>
            <a:t>原文影像</a:t>
          </a:r>
          <a:r>
            <a:rPr lang="en-US" altLang="zh-TW" sz="1900" kern="1200" dirty="0" smtClean="0">
              <a:latin typeface="Adobe 仿宋 Std R" panose="02020400000000000000" pitchFamily="18" charset="-128"/>
              <a:ea typeface="Adobe 仿宋 Std R" panose="02020400000000000000" pitchFamily="18" charset="-128"/>
            </a:rPr>
            <a:t>/</a:t>
          </a:r>
          <a:r>
            <a:rPr lang="zh-TW" sz="1900" kern="1200" dirty="0" smtClean="0">
              <a:latin typeface="Adobe 仿宋 Std R" panose="02020400000000000000" pitchFamily="18" charset="-128"/>
              <a:ea typeface="Adobe 仿宋 Std R" panose="02020400000000000000" pitchFamily="18" charset="-128"/>
            </a:rPr>
            <a:t>全文定位技術加值</a:t>
          </a:r>
          <a:r>
            <a:rPr lang="zh-TW" altLang="en-US" sz="1900" kern="1200" dirty="0" smtClean="0">
              <a:latin typeface="Adobe 仿宋 Std R" panose="02020400000000000000" pitchFamily="18" charset="-128"/>
              <a:ea typeface="Adobe 仿宋 Std R" panose="02020400000000000000" pitchFamily="18" charset="-128"/>
            </a:rPr>
            <a:t>之</a:t>
          </a:r>
          <a:r>
            <a:rPr lang="zh-TW" sz="1900" kern="1200" dirty="0" smtClean="0">
              <a:latin typeface="Adobe 仿宋 Std R" panose="02020400000000000000" pitchFamily="18" charset="-128"/>
              <a:ea typeface="Adobe 仿宋 Std R" panose="02020400000000000000" pitchFamily="18" charset="-128"/>
            </a:rPr>
            <a:t>知識庫</a:t>
          </a:r>
          <a:endParaRPr lang="zh-TW" sz="1900" kern="1200" dirty="0">
            <a:latin typeface="Adobe 仿宋 Std R" panose="02020400000000000000" pitchFamily="18" charset="-128"/>
            <a:ea typeface="Adobe 仿宋 Std R" panose="02020400000000000000" pitchFamily="18" charset="-128"/>
          </a:endParaRPr>
        </a:p>
      </dsp:txBody>
      <dsp:txXfrm>
        <a:off x="0" y="777358"/>
        <a:ext cx="7124217" cy="775085"/>
      </dsp:txXfrm>
    </dsp:sp>
    <dsp:sp modelId="{6B78C548-3999-4F27-A449-8684A76ACDEA}">
      <dsp:nvSpPr>
        <dsp:cNvPr id="0" name=""/>
        <dsp:cNvSpPr/>
      </dsp:nvSpPr>
      <dsp:spPr>
        <a:xfrm>
          <a:off x="0" y="1552443"/>
          <a:ext cx="71242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25B9F3-9037-4F11-88F3-151BA1E94253}">
      <dsp:nvSpPr>
        <dsp:cNvPr id="0" name=""/>
        <dsp:cNvSpPr/>
      </dsp:nvSpPr>
      <dsp:spPr>
        <a:xfrm>
          <a:off x="0" y="1552443"/>
          <a:ext cx="7124217" cy="775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>
              <a:solidFill>
                <a:srgbClr val="C00000"/>
              </a:solidFill>
              <a:latin typeface="Adobe 仿宋 Std R" panose="02020400000000000000" pitchFamily="18" charset="-128"/>
              <a:ea typeface="Adobe 仿宋 Std R" panose="02020400000000000000" pitchFamily="18" charset="-128"/>
            </a:rPr>
            <a:t>●</a:t>
          </a:r>
          <a:r>
            <a:rPr lang="zh-TW" sz="1900" kern="1200" dirty="0" smtClean="0">
              <a:latin typeface="Adobe 仿宋 Std R" panose="02020400000000000000" pitchFamily="18" charset="-128"/>
              <a:ea typeface="Adobe 仿宋 Std R" panose="02020400000000000000" pitchFamily="18" charset="-128"/>
            </a:rPr>
            <a:t>適宜中文閱讀之</a:t>
          </a:r>
          <a:r>
            <a:rPr lang="en-US" sz="1900" kern="1200" dirty="0" smtClean="0">
              <a:latin typeface="Adobe 仿宋 Std R" panose="02020400000000000000" pitchFamily="18" charset="-128"/>
              <a:ea typeface="Adobe 仿宋 Std R" panose="02020400000000000000" pitchFamily="18" charset="-128"/>
            </a:rPr>
            <a:t>IOS/Android/Win</a:t>
          </a:r>
          <a:r>
            <a:rPr lang="zh-TW" sz="1900" kern="1200" dirty="0" smtClean="0">
              <a:latin typeface="Adobe 仿宋 Std R" panose="02020400000000000000" pitchFamily="18" charset="-128"/>
              <a:ea typeface="Adobe 仿宋 Std R" panose="02020400000000000000" pitchFamily="18" charset="-128"/>
            </a:rPr>
            <a:t>數位典藏</a:t>
          </a:r>
          <a:r>
            <a:rPr lang="en-US" sz="1900" kern="1200" dirty="0" smtClean="0">
              <a:latin typeface="Adobe 仿宋 Std R" panose="02020400000000000000" pitchFamily="18" charset="-128"/>
              <a:ea typeface="Adobe 仿宋 Std R" panose="02020400000000000000" pitchFamily="18" charset="-128"/>
            </a:rPr>
            <a:t>/</a:t>
          </a:r>
          <a:r>
            <a:rPr lang="zh-TW" sz="1900" kern="1200" dirty="0" smtClean="0">
              <a:latin typeface="Adobe 仿宋 Std R" panose="02020400000000000000" pitchFamily="18" charset="-128"/>
              <a:ea typeface="Adobe 仿宋 Std R" panose="02020400000000000000" pitchFamily="18" charset="-128"/>
            </a:rPr>
            <a:t>電子書平台系統</a:t>
          </a:r>
          <a:endParaRPr lang="zh-TW" sz="1900" kern="1200" dirty="0">
            <a:latin typeface="Adobe 仿宋 Std R" panose="02020400000000000000" pitchFamily="18" charset="-128"/>
            <a:ea typeface="Adobe 仿宋 Std R" panose="02020400000000000000" pitchFamily="18" charset="-128"/>
          </a:endParaRPr>
        </a:p>
      </dsp:txBody>
      <dsp:txXfrm>
        <a:off x="0" y="1552443"/>
        <a:ext cx="7124217" cy="775085"/>
      </dsp:txXfrm>
    </dsp:sp>
    <dsp:sp modelId="{B4E541E4-0486-4AAA-89CC-CC96EF96BAA3}">
      <dsp:nvSpPr>
        <dsp:cNvPr id="0" name=""/>
        <dsp:cNvSpPr/>
      </dsp:nvSpPr>
      <dsp:spPr>
        <a:xfrm>
          <a:off x="0" y="2327528"/>
          <a:ext cx="71242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FA4CB-44BD-4700-8501-DF7E36ADEBAD}">
      <dsp:nvSpPr>
        <dsp:cNvPr id="0" name=""/>
        <dsp:cNvSpPr/>
      </dsp:nvSpPr>
      <dsp:spPr>
        <a:xfrm>
          <a:off x="0" y="2327529"/>
          <a:ext cx="7124217" cy="775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solidFill>
                <a:srgbClr val="C00000"/>
              </a:solidFill>
              <a:latin typeface="Adobe 仿宋 Std R" panose="02020400000000000000" pitchFamily="18" charset="-128"/>
              <a:ea typeface="Adobe 仿宋 Std R" panose="02020400000000000000" pitchFamily="18" charset="-128"/>
            </a:rPr>
            <a:t>●</a:t>
          </a:r>
          <a:r>
            <a:rPr lang="zh-TW" sz="2100" kern="1200" dirty="0" smtClean="0">
              <a:latin typeface="Adobe 仿宋 Std R" panose="02020400000000000000" pitchFamily="18" charset="-128"/>
              <a:ea typeface="Adobe 仿宋 Std R" panose="02020400000000000000" pitchFamily="18" charset="-128"/>
            </a:rPr>
            <a:t>學習型電子書</a:t>
          </a:r>
          <a:r>
            <a:rPr lang="en-US" sz="2100" kern="1200" dirty="0" smtClean="0">
              <a:latin typeface="Adobe 仿宋 Std R" panose="02020400000000000000" pitchFamily="18" charset="-128"/>
              <a:ea typeface="Adobe 仿宋 Std R" panose="02020400000000000000" pitchFamily="18" charset="-128"/>
            </a:rPr>
            <a:t>/</a:t>
          </a:r>
          <a:r>
            <a:rPr lang="zh-TW" sz="2100" kern="1200" dirty="0" smtClean="0">
              <a:latin typeface="Adobe 仿宋 Std R" panose="02020400000000000000" pitchFamily="18" charset="-128"/>
              <a:ea typeface="Adobe 仿宋 Std R" panose="02020400000000000000" pitchFamily="18" charset="-128"/>
            </a:rPr>
            <a:t>數位典藏規劃製作</a:t>
          </a:r>
          <a:endParaRPr lang="zh-TW" sz="2100" kern="1200" dirty="0">
            <a:latin typeface="Adobe 仿宋 Std R" panose="02020400000000000000" pitchFamily="18" charset="-128"/>
            <a:ea typeface="Adobe 仿宋 Std R" panose="02020400000000000000" pitchFamily="18" charset="-128"/>
          </a:endParaRPr>
        </a:p>
      </dsp:txBody>
      <dsp:txXfrm>
        <a:off x="0" y="2327529"/>
        <a:ext cx="7124217" cy="775085"/>
      </dsp:txXfrm>
    </dsp:sp>
    <dsp:sp modelId="{351B2F4A-EBB2-4972-B871-5FBF8E18A9EC}">
      <dsp:nvSpPr>
        <dsp:cNvPr id="0" name=""/>
        <dsp:cNvSpPr/>
      </dsp:nvSpPr>
      <dsp:spPr>
        <a:xfrm>
          <a:off x="0" y="3102614"/>
          <a:ext cx="71242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7B458-2EDC-4A04-A9AC-5A99F658867F}">
      <dsp:nvSpPr>
        <dsp:cNvPr id="0" name=""/>
        <dsp:cNvSpPr/>
      </dsp:nvSpPr>
      <dsp:spPr>
        <a:xfrm>
          <a:off x="0" y="3102614"/>
          <a:ext cx="7124217" cy="775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>
              <a:solidFill>
                <a:srgbClr val="C00000"/>
              </a:solidFill>
              <a:latin typeface="Adobe 仿宋 Std R" panose="02020400000000000000" pitchFamily="18" charset="-128"/>
              <a:ea typeface="Adobe 仿宋 Std R" panose="02020400000000000000" pitchFamily="18" charset="-128"/>
            </a:rPr>
            <a:t>●</a:t>
          </a:r>
          <a:r>
            <a:rPr lang="zh-TW" sz="1900" kern="1200" dirty="0" smtClean="0">
              <a:latin typeface="Adobe 仿宋 Std R" panose="02020400000000000000" pitchFamily="18" charset="-128"/>
              <a:ea typeface="Adobe 仿宋 Std R" panose="02020400000000000000" pitchFamily="18" charset="-128"/>
            </a:rPr>
            <a:t>全球性的華語文知識庫行銷通路</a:t>
          </a:r>
          <a:endParaRPr lang="zh-TW" sz="1900" kern="1200" dirty="0">
            <a:latin typeface="Adobe 仿宋 Std R" panose="02020400000000000000" pitchFamily="18" charset="-128"/>
            <a:ea typeface="Adobe 仿宋 Std R" panose="02020400000000000000" pitchFamily="18" charset="-128"/>
          </a:endParaRPr>
        </a:p>
      </dsp:txBody>
      <dsp:txXfrm>
        <a:off x="0" y="3102614"/>
        <a:ext cx="7124217" cy="775085"/>
      </dsp:txXfrm>
    </dsp:sp>
    <dsp:sp modelId="{1F3CA11D-D129-42EC-878B-9F37A27DA7D6}">
      <dsp:nvSpPr>
        <dsp:cNvPr id="0" name=""/>
        <dsp:cNvSpPr/>
      </dsp:nvSpPr>
      <dsp:spPr>
        <a:xfrm>
          <a:off x="0" y="3877699"/>
          <a:ext cx="71242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C3C94-0E6D-4EE6-8B67-DC38C353890E}">
      <dsp:nvSpPr>
        <dsp:cNvPr id="0" name=""/>
        <dsp:cNvSpPr/>
      </dsp:nvSpPr>
      <dsp:spPr>
        <a:xfrm>
          <a:off x="0" y="3877699"/>
          <a:ext cx="7124217" cy="775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>
              <a:solidFill>
                <a:srgbClr val="C00000"/>
              </a:solidFill>
              <a:latin typeface="Adobe 仿宋 Std R" panose="02020400000000000000" pitchFamily="18" charset="-128"/>
              <a:ea typeface="Adobe 仿宋 Std R" panose="02020400000000000000" pitchFamily="18" charset="-128"/>
            </a:rPr>
            <a:t>●</a:t>
          </a:r>
          <a:r>
            <a:rPr lang="zh-TW" sz="1900" kern="1200" dirty="0" smtClean="0">
              <a:latin typeface="Adobe 仿宋 Std R" panose="02020400000000000000" pitchFamily="18" charset="-128"/>
              <a:ea typeface="Adobe 仿宋 Std R" panose="02020400000000000000" pitchFamily="18" charset="-128"/>
            </a:rPr>
            <a:t>高精度軍規數位地圖資料庫代理銷售   </a:t>
          </a:r>
          <a:endParaRPr lang="zh-TW" sz="1900" kern="1200" dirty="0">
            <a:latin typeface="Adobe 仿宋 Std R" panose="02020400000000000000" pitchFamily="18" charset="-128"/>
            <a:ea typeface="Adobe 仿宋 Std R" panose="02020400000000000000" pitchFamily="18" charset="-128"/>
          </a:endParaRPr>
        </a:p>
      </dsp:txBody>
      <dsp:txXfrm>
        <a:off x="0" y="3877699"/>
        <a:ext cx="7124217" cy="7750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8E940-EAA7-4D86-9069-033060FFC25A}">
      <dsp:nvSpPr>
        <dsp:cNvPr id="0" name=""/>
        <dsp:cNvSpPr/>
      </dsp:nvSpPr>
      <dsp:spPr>
        <a:xfrm>
          <a:off x="0" y="594"/>
          <a:ext cx="7467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605D6B-27B9-4BD1-8DCD-ABED710E3C52}">
      <dsp:nvSpPr>
        <dsp:cNvPr id="0" name=""/>
        <dsp:cNvSpPr/>
      </dsp:nvSpPr>
      <dsp:spPr>
        <a:xfrm>
          <a:off x="0" y="594"/>
          <a:ext cx="7467600" cy="974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solidFill>
                <a:srgbClr val="C00000"/>
              </a:solidFill>
              <a:latin typeface="+mj-ea"/>
              <a:ea typeface="+mj-ea"/>
            </a:rPr>
            <a:t>●</a:t>
          </a:r>
          <a:r>
            <a:rPr lang="zh-TW" sz="2600" kern="1200" dirty="0" smtClean="0">
              <a:latin typeface="+mj-ea"/>
              <a:ea typeface="+mj-ea"/>
            </a:rPr>
            <a:t>全球最大百科全書</a:t>
          </a:r>
          <a:r>
            <a:rPr lang="en-US" altLang="zh-TW" sz="2600" kern="1200" dirty="0" smtClean="0">
              <a:latin typeface="+mj-ea"/>
              <a:ea typeface="+mj-ea"/>
            </a:rPr>
            <a:t>,</a:t>
          </a:r>
          <a:r>
            <a:rPr lang="zh-TW" altLang="en-US" sz="2600" kern="1200" dirty="0" smtClean="0">
              <a:latin typeface="+mj-ea"/>
              <a:ea typeface="+mj-ea"/>
            </a:rPr>
            <a:t>總計</a:t>
          </a:r>
          <a:r>
            <a:rPr lang="en-US" altLang="zh-TW" sz="2600" kern="1200" dirty="0" smtClean="0">
              <a:latin typeface="+mj-ea"/>
              <a:ea typeface="+mj-ea"/>
            </a:rPr>
            <a:t>1.7</a:t>
          </a:r>
          <a:r>
            <a:rPr lang="zh-TW" altLang="en-US" sz="2600" kern="1200" dirty="0" smtClean="0">
              <a:latin typeface="+mj-ea"/>
              <a:ea typeface="+mj-ea"/>
            </a:rPr>
            <a:t>億字</a:t>
          </a:r>
          <a:endParaRPr lang="zh-TW" sz="2600" kern="1200" dirty="0">
            <a:latin typeface="+mj-ea"/>
            <a:ea typeface="+mj-ea"/>
          </a:endParaRPr>
        </a:p>
      </dsp:txBody>
      <dsp:txXfrm>
        <a:off x="0" y="594"/>
        <a:ext cx="7467600" cy="974487"/>
      </dsp:txXfrm>
    </dsp:sp>
    <dsp:sp modelId="{6333EC48-F163-4B21-AE31-78D0B29372A0}">
      <dsp:nvSpPr>
        <dsp:cNvPr id="0" name=""/>
        <dsp:cNvSpPr/>
      </dsp:nvSpPr>
      <dsp:spPr>
        <a:xfrm>
          <a:off x="0" y="975081"/>
          <a:ext cx="7467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E68359-77F6-4C64-8002-5C0BC2B9187F}">
      <dsp:nvSpPr>
        <dsp:cNvPr id="0" name=""/>
        <dsp:cNvSpPr/>
      </dsp:nvSpPr>
      <dsp:spPr>
        <a:xfrm>
          <a:off x="0" y="975081"/>
          <a:ext cx="7467600" cy="974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solidFill>
                <a:srgbClr val="C00000"/>
              </a:solidFill>
              <a:latin typeface="+mj-ea"/>
              <a:ea typeface="+mj-ea"/>
            </a:rPr>
            <a:t>●</a:t>
          </a:r>
          <a:r>
            <a:rPr lang="zh-TW" sz="2600" kern="1200" dirty="0" smtClean="0">
              <a:latin typeface="+mj-ea"/>
              <a:ea typeface="+mj-ea"/>
            </a:rPr>
            <a:t>全球唯一標點版</a:t>
          </a:r>
          <a:r>
            <a:rPr lang="en-US" altLang="zh-TW" sz="2600" kern="1200" dirty="0" smtClean="0">
              <a:latin typeface="+mj-ea"/>
              <a:ea typeface="+mj-ea"/>
            </a:rPr>
            <a:t>,</a:t>
          </a:r>
          <a:r>
            <a:rPr lang="zh-TW" sz="2600" kern="1200" dirty="0" smtClean="0">
              <a:latin typeface="+mj-ea"/>
              <a:ea typeface="+mj-ea"/>
            </a:rPr>
            <a:t>更易理解閱讀</a:t>
          </a:r>
          <a:endParaRPr lang="zh-TW" sz="2600" kern="1200" dirty="0">
            <a:latin typeface="+mj-ea"/>
            <a:ea typeface="+mj-ea"/>
          </a:endParaRPr>
        </a:p>
      </dsp:txBody>
      <dsp:txXfrm>
        <a:off x="0" y="975081"/>
        <a:ext cx="7467600" cy="974487"/>
      </dsp:txXfrm>
    </dsp:sp>
    <dsp:sp modelId="{640F583A-76C3-4067-8965-88AA4829FEC1}">
      <dsp:nvSpPr>
        <dsp:cNvPr id="0" name=""/>
        <dsp:cNvSpPr/>
      </dsp:nvSpPr>
      <dsp:spPr>
        <a:xfrm>
          <a:off x="0" y="1949568"/>
          <a:ext cx="746760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67C4FA-333B-49BD-BE8D-13F4C857303E}">
      <dsp:nvSpPr>
        <dsp:cNvPr id="0" name=""/>
        <dsp:cNvSpPr/>
      </dsp:nvSpPr>
      <dsp:spPr>
        <a:xfrm>
          <a:off x="0" y="1949568"/>
          <a:ext cx="7467600" cy="974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solidFill>
                <a:srgbClr val="C00000"/>
              </a:solidFill>
              <a:latin typeface="+mj-ea"/>
              <a:ea typeface="+mj-ea"/>
            </a:rPr>
            <a:t>●</a:t>
          </a:r>
          <a:r>
            <a:rPr lang="zh-TW" altLang="en-US" sz="2600" kern="1200" dirty="0" smtClean="0">
              <a:latin typeface="+mj-ea"/>
              <a:ea typeface="+mj-ea"/>
            </a:rPr>
            <a:t>百餘</a:t>
          </a:r>
          <a:r>
            <a:rPr lang="zh-TW" sz="2600" kern="1200" dirty="0" smtClean="0">
              <a:latin typeface="+mj-ea"/>
              <a:ea typeface="+mj-ea"/>
            </a:rPr>
            <a:t>全球漢學機構訂購</a:t>
          </a:r>
          <a:r>
            <a:rPr lang="en-US" altLang="zh-TW" sz="2600" kern="1200" dirty="0" smtClean="0">
              <a:latin typeface="+mj-ea"/>
              <a:ea typeface="+mj-ea"/>
            </a:rPr>
            <a:t>,</a:t>
          </a:r>
          <a:r>
            <a:rPr lang="zh-TW" altLang="en-US" sz="2600" kern="1200" dirty="0" smtClean="0">
              <a:latin typeface="+mj-ea"/>
              <a:ea typeface="+mj-ea"/>
            </a:rPr>
            <a:t>最受歡迎</a:t>
          </a:r>
          <a:endParaRPr lang="zh-TW" sz="2600" kern="1200" dirty="0">
            <a:latin typeface="+mj-ea"/>
            <a:ea typeface="+mj-ea"/>
          </a:endParaRPr>
        </a:p>
      </dsp:txBody>
      <dsp:txXfrm>
        <a:off x="0" y="1949568"/>
        <a:ext cx="7467600" cy="974487"/>
      </dsp:txXfrm>
    </dsp:sp>
    <dsp:sp modelId="{49BD8874-9048-4043-A4CF-07D23B021ED2}">
      <dsp:nvSpPr>
        <dsp:cNvPr id="0" name=""/>
        <dsp:cNvSpPr/>
      </dsp:nvSpPr>
      <dsp:spPr>
        <a:xfrm>
          <a:off x="0" y="2924056"/>
          <a:ext cx="74676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3ACC1D-CFD0-4392-9F05-C89AABA7D322}">
      <dsp:nvSpPr>
        <dsp:cNvPr id="0" name=""/>
        <dsp:cNvSpPr/>
      </dsp:nvSpPr>
      <dsp:spPr>
        <a:xfrm>
          <a:off x="0" y="2924056"/>
          <a:ext cx="7467600" cy="974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solidFill>
                <a:srgbClr val="C00000"/>
              </a:solidFill>
              <a:latin typeface="+mj-ea"/>
              <a:ea typeface="+mj-ea"/>
            </a:rPr>
            <a:t>●</a:t>
          </a:r>
          <a:r>
            <a:rPr lang="zh-TW" sz="2600" kern="1200" dirty="0" smtClean="0">
              <a:latin typeface="+mj-ea"/>
              <a:ea typeface="+mj-ea"/>
            </a:rPr>
            <a:t>上古時代</a:t>
          </a:r>
          <a:r>
            <a:rPr lang="en-US" sz="2600" kern="1200" dirty="0" smtClean="0">
              <a:latin typeface="+mj-ea"/>
              <a:ea typeface="+mj-ea"/>
            </a:rPr>
            <a:t>~</a:t>
          </a:r>
          <a:r>
            <a:rPr lang="zh-TW" sz="2600" kern="1200" dirty="0" smtClean="0">
              <a:latin typeface="+mj-ea"/>
              <a:ea typeface="+mj-ea"/>
            </a:rPr>
            <a:t>明末清初，總結數千年中華文化遺產</a:t>
          </a:r>
          <a:endParaRPr lang="zh-TW" sz="2600" kern="1200" dirty="0">
            <a:latin typeface="+mj-ea"/>
            <a:ea typeface="+mj-ea"/>
          </a:endParaRPr>
        </a:p>
      </dsp:txBody>
      <dsp:txXfrm>
        <a:off x="0" y="2924056"/>
        <a:ext cx="7467600" cy="974487"/>
      </dsp:txXfrm>
    </dsp:sp>
    <dsp:sp modelId="{C4E5B188-4BBA-4C64-99F2-AA3F24C90A09}">
      <dsp:nvSpPr>
        <dsp:cNvPr id="0" name=""/>
        <dsp:cNvSpPr/>
      </dsp:nvSpPr>
      <dsp:spPr>
        <a:xfrm>
          <a:off x="0" y="3898543"/>
          <a:ext cx="746760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341B95-9BCD-4BF2-B8AA-6B3D831EDD9C}">
      <dsp:nvSpPr>
        <dsp:cNvPr id="0" name=""/>
        <dsp:cNvSpPr/>
      </dsp:nvSpPr>
      <dsp:spPr>
        <a:xfrm>
          <a:off x="0" y="3898543"/>
          <a:ext cx="7467600" cy="974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solidFill>
                <a:srgbClr val="C00000"/>
              </a:solidFill>
              <a:latin typeface="+mj-ea"/>
              <a:ea typeface="+mj-ea"/>
            </a:rPr>
            <a:t>●</a:t>
          </a:r>
          <a:r>
            <a:rPr lang="zh-TW" altLang="en-US" sz="2600" kern="1200" dirty="0" smtClean="0">
              <a:latin typeface="+mj-ea"/>
              <a:ea typeface="+mj-ea"/>
            </a:rPr>
            <a:t>同義詞檢索等加值功能</a:t>
          </a:r>
          <a:endParaRPr lang="zh-TW" altLang="en-US" sz="2600" kern="1200" dirty="0">
            <a:latin typeface="+mj-ea"/>
            <a:ea typeface="+mj-ea"/>
          </a:endParaRPr>
        </a:p>
      </dsp:txBody>
      <dsp:txXfrm>
        <a:off x="0" y="3898543"/>
        <a:ext cx="7467600" cy="9744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F0B82-CD43-4467-AA0F-9557A5D2800D}" type="datetimeFigureOut">
              <a:rPr lang="zh-TW" altLang="en-US" smtClean="0"/>
              <a:pPr/>
              <a:t>2014/1/20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76726-C412-485F-ACF2-9A16F7BA1F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030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76726-C412-485F-ACF2-9A16F7BA1F2A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1892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DDC7F54-9ED0-4B92-B55B-5E6310141698}" type="datetime1">
              <a:rPr lang="zh-TW" altLang="en-US" smtClean="0"/>
              <a:pPr/>
              <a:t>2014/1/20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zh-TW" altLang="en-US" smtClean="0"/>
              <a:t>聯合百科電子出版有限公司</a:t>
            </a:r>
            <a:r>
              <a:rPr lang="en-US" altLang="zh-TW" smtClean="0"/>
              <a:t>-Ingram</a:t>
            </a:r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BEA4496-1488-41C1-AE8E-948952E2F2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4F1-1E2B-4BE7-BB0B-3467E92B180A}" type="datetime1">
              <a:rPr lang="zh-TW" altLang="en-US" smtClean="0"/>
              <a:pPr/>
              <a:t>2014/1/20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聯合百科電子出版有限公司</a:t>
            </a:r>
            <a:r>
              <a:rPr lang="en-US" altLang="zh-TW" smtClean="0"/>
              <a:t>-Ingram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4496-1488-41C1-AE8E-948952E2F2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013F-36C6-4D0F-9725-D27B58BCA46D}" type="datetime1">
              <a:rPr lang="zh-TW" altLang="en-US" smtClean="0"/>
              <a:pPr/>
              <a:t>2014/1/20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聯合百科電子出版有限公司</a:t>
            </a:r>
            <a:r>
              <a:rPr lang="en-US" altLang="zh-TW" smtClean="0"/>
              <a:t>-Ingram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4496-1488-41C1-AE8E-948952E2F2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022EBDB-6BC4-43B1-B99D-74FF84045F4A}" type="datetime1">
              <a:rPr lang="zh-TW" altLang="en-US" smtClean="0"/>
              <a:pPr/>
              <a:t>2014/1/20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BEA4496-1488-41C1-AE8E-948952E2F20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聯合百科電子出版有限公司</a:t>
            </a:r>
            <a:r>
              <a:rPr lang="en-US" altLang="zh-TW" smtClean="0"/>
              <a:t>-Ingram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75940F9-F46A-4774-9185-55146769BC15}" type="datetime1">
              <a:rPr lang="zh-TW" altLang="en-US" smtClean="0"/>
              <a:pPr/>
              <a:t>2014/1/20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聯合百科電子出版有限公司</a:t>
            </a:r>
            <a:r>
              <a:rPr lang="en-US" altLang="zh-TW" smtClean="0"/>
              <a:t>-Ingram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BEA4496-1488-41C1-AE8E-948952E2F2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1299-4FFA-425F-AB28-7A2AF71A2250}" type="datetime1">
              <a:rPr lang="zh-TW" altLang="en-US" smtClean="0"/>
              <a:pPr/>
              <a:t>2014/1/20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聯合百科電子出版有限公司</a:t>
            </a:r>
            <a:r>
              <a:rPr lang="en-US" altLang="zh-TW" smtClean="0"/>
              <a:t>-Ingram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4496-1488-41C1-AE8E-948952E2F20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8180-A95C-4684-A5FA-BFFEB6E26130}" type="datetime1">
              <a:rPr lang="zh-TW" altLang="en-US" smtClean="0"/>
              <a:pPr/>
              <a:t>2014/1/20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聯合百科電子出版有限公司</a:t>
            </a:r>
            <a:r>
              <a:rPr lang="en-US" altLang="zh-TW" smtClean="0"/>
              <a:t>-Ingram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4496-1488-41C1-AE8E-948952E2F20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EB54BC-1AD8-4265-AFCD-F18DD489E71E}" type="datetime1">
              <a:rPr lang="zh-TW" altLang="en-US" smtClean="0"/>
              <a:pPr/>
              <a:t>2014/1/20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EA4496-1488-41C1-AE8E-948952E2F20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聯合百科電子出版有限公司</a:t>
            </a:r>
            <a:r>
              <a:rPr lang="en-US" altLang="zh-TW" smtClean="0"/>
              <a:t>-Ingram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DDEA-D6D7-4CA2-B0B7-F0630F84949C}" type="datetime1">
              <a:rPr lang="zh-TW" altLang="en-US" smtClean="0"/>
              <a:pPr/>
              <a:t>2014/1/20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聯合百科電子出版有限公司</a:t>
            </a:r>
            <a:r>
              <a:rPr lang="en-US" altLang="zh-TW" smtClean="0"/>
              <a:t>-Ingram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4496-1488-41C1-AE8E-948952E2F2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6EA5C63-C641-4953-8EB8-15F41C228996}" type="datetime1">
              <a:rPr lang="zh-TW" altLang="en-US" smtClean="0"/>
              <a:pPr/>
              <a:t>2014/1/20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BEA4496-1488-41C1-AE8E-948952E2F20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聯合百科電子出版有限公司</a:t>
            </a:r>
            <a:r>
              <a:rPr lang="en-US" altLang="zh-TW" smtClean="0"/>
              <a:t>-Ingram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2AFE92-1301-4098-8403-4D6D3AEE19FE}" type="datetime1">
              <a:rPr lang="zh-TW" altLang="en-US" smtClean="0"/>
              <a:pPr/>
              <a:t>2014/1/20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EA4496-1488-41C1-AE8E-948952E2F20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聯合百科電子出版有限公司</a:t>
            </a:r>
            <a:r>
              <a:rPr lang="en-US" altLang="zh-TW" smtClean="0"/>
              <a:t>-Ingram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75940F9-F46A-4774-9185-55146769BC15}" type="datetime1">
              <a:rPr lang="zh-TW" altLang="en-US" smtClean="0"/>
              <a:pPr/>
              <a:t>2014/1/20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聯合百科電子出版有限公司</a:t>
            </a:r>
            <a:r>
              <a:rPr lang="en-US" altLang="zh-TW" smtClean="0"/>
              <a:t>-Ingram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BEA4496-1488-41C1-AE8E-948952E2F2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Layout" Target="../diagrams/layout5.xml"/><Relationship Id="rId7" Type="http://schemas.openxmlformats.org/officeDocument/2006/relationships/image" Target="../media/image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Layout" Target="../diagrams/layout6.xml"/><Relationship Id="rId7" Type="http://schemas.openxmlformats.org/officeDocument/2006/relationships/image" Target="../media/image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214414" y="1896032"/>
            <a:ext cx="7643866" cy="1518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solidFill>
                  <a:srgbClr val="000099"/>
                </a:solidFill>
              </a:rPr>
              <a:t>聯合百科電子出版有限公司</a:t>
            </a:r>
            <a:endParaRPr lang="en-US" altLang="zh-TW" sz="4800" b="1" dirty="0" smtClean="0">
              <a:solidFill>
                <a:srgbClr val="000099"/>
              </a:solidFill>
            </a:endParaRPr>
          </a:p>
          <a:p>
            <a:pPr algn="ctr">
              <a:spcBef>
                <a:spcPts val="2000"/>
              </a:spcBef>
            </a:pPr>
            <a:r>
              <a:rPr lang="en-US" altLang="zh-TW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www.udpweb.com.tw</a:t>
            </a:r>
            <a:endParaRPr lang="zh-TW" altLang="en-US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9" y="5997963"/>
            <a:ext cx="842492" cy="84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5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0099"/>
                </a:solidFill>
              </a:rPr>
              <a:t>標點版</a:t>
            </a:r>
            <a:r>
              <a:rPr lang="zh-TW" altLang="en-US" b="1" dirty="0" smtClean="0">
                <a:solidFill>
                  <a:srgbClr val="000099"/>
                </a:solidFill>
              </a:rPr>
              <a:t>古今圖書集成</a:t>
            </a:r>
            <a:endParaRPr lang="zh-TW" altLang="en-US" b="1" dirty="0">
              <a:solidFill>
                <a:srgbClr val="000099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15481348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EA4496-1488-41C1-AE8E-948952E2F20A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7" name="內容版面配置區 4" descr="古今圖書集成.t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642918"/>
            <a:ext cx="2571768" cy="2554945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5" y="6138306"/>
            <a:ext cx="719622" cy="7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41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0099"/>
                </a:solidFill>
              </a:rPr>
              <a:t>台灣文獻叢刊</a:t>
            </a:r>
            <a:endParaRPr lang="zh-TW" altLang="en-US" b="1" dirty="0">
              <a:solidFill>
                <a:srgbClr val="000099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67036113"/>
              </p:ext>
            </p:extLst>
          </p:nvPr>
        </p:nvGraphicFramePr>
        <p:xfrm>
          <a:off x="457200" y="1600201"/>
          <a:ext cx="7467600" cy="4538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EA4496-1488-41C1-AE8E-948952E2F20A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7" name="內容版面配置區 4" descr="台灣文獻續編.t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857232"/>
            <a:ext cx="2714644" cy="2691836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5" y="6138306"/>
            <a:ext cx="719622" cy="7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5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0099"/>
                </a:solidFill>
              </a:rPr>
              <a:t>台灣文獻叢刊續編</a:t>
            </a:r>
            <a:endParaRPr lang="zh-TW" altLang="en-US" b="1" dirty="0">
              <a:solidFill>
                <a:srgbClr val="000099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95583318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EA4496-1488-41C1-AE8E-948952E2F20A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7" name="內容版面配置區 4" descr="台灣文獻續編.t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928670"/>
            <a:ext cx="2643206" cy="275156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5" y="6210322"/>
            <a:ext cx="647614" cy="64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28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0099"/>
                </a:solidFill>
              </a:rPr>
              <a:t>歷代書法碑帖集成</a:t>
            </a:r>
            <a:endParaRPr lang="zh-TW" altLang="en-US" b="1" dirty="0">
              <a:solidFill>
                <a:srgbClr val="000099"/>
              </a:solidFill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92983457"/>
              </p:ext>
            </p:extLst>
          </p:nvPr>
        </p:nvGraphicFramePr>
        <p:xfrm>
          <a:off x="457200" y="1500174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EA4496-1488-41C1-AE8E-948952E2F20A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7" name="內容版面配置區 4" descr="歷代書碑帖集成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500042"/>
            <a:ext cx="2786081" cy="2643206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5" y="6210322"/>
            <a:ext cx="647614" cy="64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5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0099"/>
                </a:solidFill>
              </a:rPr>
              <a:t>雄獅美術知識庫</a:t>
            </a:r>
            <a:endParaRPr lang="zh-TW" altLang="en-US" b="1" dirty="0">
              <a:solidFill>
                <a:srgbClr val="000099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977093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EA4496-1488-41C1-AE8E-948952E2F20A}" type="slidenum">
              <a:rPr lang="zh-TW" altLang="en-US" smtClean="0"/>
              <a:pPr/>
              <a:t>14</a:t>
            </a:fld>
            <a:endParaRPr lang="zh-TW" altLang="en-US"/>
          </a:p>
        </p:txBody>
      </p:sp>
      <p:pic>
        <p:nvPicPr>
          <p:cNvPr id="7" name="內容版面配置區 4" descr="雄獅.t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1214422"/>
            <a:ext cx="2714644" cy="2786082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5" y="6210322"/>
            <a:ext cx="647614" cy="64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80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1043607" y="946805"/>
            <a:ext cx="6725617" cy="53084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4800" b="1" dirty="0" smtClean="0">
              <a:solidFill>
                <a:srgbClr val="003300"/>
              </a:solidFill>
            </a:endParaRPr>
          </a:p>
          <a:p>
            <a:pPr marL="0" indent="0" algn="ctr">
              <a:buNone/>
            </a:pPr>
            <a:endParaRPr lang="en-US" altLang="zh-TW" sz="4800" b="1" dirty="0">
              <a:solidFill>
                <a:srgbClr val="003300"/>
              </a:solidFill>
            </a:endParaRPr>
          </a:p>
          <a:p>
            <a:pPr marL="0" indent="0" algn="ctr">
              <a:buNone/>
            </a:pPr>
            <a:endParaRPr lang="en-US" altLang="zh-TW" sz="3200" b="1" dirty="0" smtClean="0">
              <a:solidFill>
                <a:srgbClr val="0033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 algn="ctr">
              <a:buNone/>
            </a:pPr>
            <a:r>
              <a:rPr lang="zh-TW" altLang="en-US" sz="4800" b="1" dirty="0" smtClean="0">
                <a:solidFill>
                  <a:srgbClr val="0033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「</a:t>
            </a:r>
            <a:r>
              <a:rPr lang="zh-TW" altLang="en-US" sz="4800" b="1" dirty="0" smtClean="0">
                <a:solidFill>
                  <a:srgbClr val="003300"/>
                </a:solidFill>
              </a:rPr>
              <a:t>雅書云</a:t>
            </a:r>
            <a:r>
              <a:rPr lang="zh-TW" altLang="en-US" sz="4800" b="1" dirty="0" smtClean="0">
                <a:solidFill>
                  <a:srgbClr val="0033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endParaRPr lang="en-US" altLang="zh-TW" sz="4800" b="1" dirty="0" smtClean="0">
              <a:solidFill>
                <a:srgbClr val="003300"/>
              </a:solidFill>
            </a:endParaRPr>
          </a:p>
          <a:p>
            <a:pPr marL="0" indent="0" algn="ctr">
              <a:spcBef>
                <a:spcPts val="2400"/>
              </a:spcBef>
              <a:buNone/>
            </a:pPr>
            <a:r>
              <a:rPr lang="zh-TW" altLang="en-US" sz="4800" b="1" dirty="0" smtClean="0">
                <a:solidFill>
                  <a:srgbClr val="003300"/>
                </a:solidFill>
              </a:rPr>
              <a:t>  通俗漢學平台</a:t>
            </a:r>
            <a:endParaRPr lang="en-US" altLang="zh-TW" sz="4800" b="1" dirty="0" smtClean="0">
              <a:solidFill>
                <a:srgbClr val="003300"/>
              </a:solidFill>
            </a:endParaRPr>
          </a:p>
          <a:p>
            <a:pPr marL="0" indent="0" algn="ctr">
              <a:spcBef>
                <a:spcPts val="2400"/>
              </a:spcBef>
              <a:buNone/>
            </a:pPr>
            <a:r>
              <a:rPr lang="en-US" altLang="zh-TW" sz="2000" dirty="0" smtClean="0">
                <a:solidFill>
                  <a:srgbClr val="000099"/>
                </a:solidFill>
              </a:rPr>
              <a:t>    http://www.yaread.com.tw</a:t>
            </a:r>
          </a:p>
          <a:p>
            <a:pPr algn="ctr"/>
            <a:endParaRPr lang="en-US" altLang="zh-TW" dirty="0"/>
          </a:p>
          <a:p>
            <a:pPr algn="ctr"/>
            <a:endParaRPr lang="en-US" altLang="zh-TW" dirty="0" smtClean="0"/>
          </a:p>
          <a:p>
            <a:pPr algn="ctr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EA4496-1488-41C1-AE8E-948952E2F20A}" type="slidenum">
              <a:rPr lang="zh-TW" altLang="en-US" smtClean="0"/>
              <a:pPr/>
              <a:t>15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" y="6093296"/>
            <a:ext cx="764629" cy="764704"/>
          </a:xfrm>
          <a:prstGeom prst="rect">
            <a:avLst/>
          </a:prstGeom>
        </p:spPr>
      </p:pic>
      <p:pic>
        <p:nvPicPr>
          <p:cNvPr id="8" name="Picture 2" descr="http://www.yaread.com.tw/img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302" y="1563947"/>
            <a:ext cx="2602825" cy="114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83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7467600" cy="64739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2800" dirty="0" smtClean="0">
                <a:solidFill>
                  <a:srgbClr val="000099"/>
                </a:solidFill>
              </a:rPr>
              <a:t>2013/9/30</a:t>
            </a:r>
            <a:r>
              <a:rPr lang="zh-TW" altLang="en-US" sz="2800" dirty="0" smtClean="0">
                <a:solidFill>
                  <a:srgbClr val="000099"/>
                </a:solidFill>
              </a:rPr>
              <a:t> 經濟日報報導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EA4496-1488-41C1-AE8E-948952E2F20A}" type="slidenum">
              <a:rPr lang="zh-TW" altLang="en-US" smtClean="0"/>
              <a:pPr/>
              <a:t>16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" y="6093296"/>
            <a:ext cx="764629" cy="764704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65527"/>
            <a:ext cx="554461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971600" y="404664"/>
            <a:ext cx="7157416" cy="6069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3200" b="1" dirty="0" smtClean="0"/>
          </a:p>
          <a:p>
            <a:pPr marL="0" indent="0">
              <a:buNone/>
            </a:pPr>
            <a:r>
              <a:rPr lang="en-US" altLang="zh-TW" dirty="0" smtClean="0">
                <a:solidFill>
                  <a:srgbClr val="C00000"/>
                </a:solidFill>
              </a:rPr>
              <a:t>●</a:t>
            </a:r>
            <a:r>
              <a:rPr lang="zh-TW" altLang="en-US" sz="3200" dirty="0" smtClean="0"/>
              <a:t>整合通俗電子書</a:t>
            </a:r>
            <a:r>
              <a:rPr lang="zh-TW" altLang="en-US" sz="3200" dirty="0">
                <a:latin typeface="新細明體" panose="02020500000000000000" pitchFamily="18" charset="-120"/>
              </a:rPr>
              <a:t>，</a:t>
            </a:r>
            <a:r>
              <a:rPr lang="zh-TW" altLang="en-US" sz="3200" dirty="0" smtClean="0"/>
              <a:t>學術資料庫</a:t>
            </a:r>
            <a:r>
              <a:rPr lang="zh-TW" altLang="en-US" sz="32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endParaRPr lang="en-US" altLang="zh-TW" sz="32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en-US" altLang="zh-TW" sz="3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zh-TW" sz="32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   </a:t>
            </a:r>
            <a:r>
              <a:rPr lang="zh-TW" altLang="en-US" sz="32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以「漢學通俗化」為橋接口</a:t>
            </a:r>
            <a:endParaRPr lang="en-US" altLang="zh-TW" sz="3200" dirty="0" smtClean="0"/>
          </a:p>
          <a:p>
            <a:pPr marL="0" indent="0">
              <a:spcBef>
                <a:spcPts val="3000"/>
              </a:spcBef>
              <a:buNone/>
            </a:pPr>
            <a:r>
              <a:rPr lang="en-US" altLang="zh-TW" dirty="0">
                <a:solidFill>
                  <a:srgbClr val="C00000"/>
                </a:solidFill>
              </a:rPr>
              <a:t>●</a:t>
            </a:r>
            <a:r>
              <a:rPr lang="zh-TW" altLang="en-US" sz="3200" dirty="0" smtClean="0"/>
              <a:t>整合工研院</a:t>
            </a:r>
            <a:r>
              <a:rPr lang="en-US" altLang="zh-TW" sz="3200" dirty="0" smtClean="0"/>
              <a:t>EPUB3</a:t>
            </a:r>
            <a:r>
              <a:rPr lang="zh-TW" altLang="en-US" sz="3200" dirty="0" smtClean="0"/>
              <a:t>最新技術</a:t>
            </a:r>
            <a:r>
              <a:rPr lang="zh-TW" altLang="en-US" sz="32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endParaRPr lang="en-US" altLang="zh-TW" sz="32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32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    開放性規格，絕對簡便利，全台唯一</a:t>
            </a:r>
            <a:endParaRPr lang="en-US" altLang="zh-TW" sz="3200" dirty="0"/>
          </a:p>
          <a:p>
            <a:pPr marL="0" indent="0">
              <a:spcBef>
                <a:spcPts val="3000"/>
              </a:spcBef>
              <a:buNone/>
            </a:pPr>
            <a:r>
              <a:rPr lang="en-US" altLang="zh-TW" dirty="0">
                <a:solidFill>
                  <a:srgbClr val="C00000"/>
                </a:solidFill>
              </a:rPr>
              <a:t>●</a:t>
            </a:r>
            <a:r>
              <a:rPr lang="zh-TW" altLang="en-US" sz="3200" dirty="0" smtClean="0"/>
              <a:t>中研院核心期刊</a:t>
            </a:r>
            <a:r>
              <a:rPr lang="zh-TW" altLang="en-US" sz="32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3200" dirty="0" smtClean="0"/>
              <a:t>藏書</a:t>
            </a:r>
            <a:r>
              <a:rPr lang="zh-TW" altLang="en-US" sz="32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，院士</a:t>
            </a:r>
            <a:r>
              <a:rPr lang="zh-TW" altLang="en-US" sz="3200" dirty="0">
                <a:latin typeface="新細明體" panose="02020500000000000000" pitchFamily="18" charset="-120"/>
              </a:rPr>
              <a:t>，</a:t>
            </a:r>
            <a:endParaRPr lang="en-US" altLang="zh-TW" sz="32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32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    國際漢學大師著作等獨家內容</a:t>
            </a:r>
            <a:endParaRPr lang="en-US" altLang="zh-TW" sz="3200" dirty="0" smtClean="0"/>
          </a:p>
          <a:p>
            <a:pPr marL="0" indent="0" algn="ctr">
              <a:buNone/>
            </a:pPr>
            <a:endParaRPr lang="en-US" altLang="zh-TW" sz="3200" b="1" dirty="0"/>
          </a:p>
          <a:p>
            <a:pPr marL="0" indent="0" algn="ctr">
              <a:buNone/>
            </a:pPr>
            <a:endParaRPr lang="en-US" altLang="zh-TW" sz="3200" b="1" dirty="0" smtClean="0"/>
          </a:p>
          <a:p>
            <a:pPr algn="ctr"/>
            <a:endParaRPr lang="en-US" altLang="zh-TW" sz="3200" dirty="0"/>
          </a:p>
          <a:p>
            <a:pPr algn="ctr"/>
            <a:endParaRPr lang="en-US" altLang="zh-TW" sz="3200" dirty="0" smtClean="0"/>
          </a:p>
          <a:p>
            <a:pPr algn="ctr"/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EA4496-1488-41C1-AE8E-948952E2F20A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" y="6093296"/>
            <a:ext cx="764629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6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971600" y="404664"/>
            <a:ext cx="7157416" cy="6069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3200" b="1" dirty="0" smtClean="0"/>
          </a:p>
          <a:p>
            <a:pPr marL="0" indent="0" algn="ctr">
              <a:buNone/>
            </a:pPr>
            <a:endParaRPr lang="en-US" altLang="zh-TW" sz="3200" b="1" dirty="0"/>
          </a:p>
          <a:p>
            <a:pPr marL="0" indent="0" algn="ctr">
              <a:buNone/>
            </a:pPr>
            <a:endParaRPr lang="en-US" altLang="zh-TW" sz="3200" b="1" dirty="0" smtClean="0"/>
          </a:p>
          <a:p>
            <a:pPr algn="ctr"/>
            <a:endParaRPr lang="en-US" altLang="zh-TW" sz="3200" dirty="0"/>
          </a:p>
          <a:p>
            <a:pPr algn="ctr"/>
            <a:endParaRPr lang="en-US" altLang="zh-TW" sz="3200" dirty="0" smtClean="0"/>
          </a:p>
          <a:p>
            <a:pPr algn="ctr"/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EA4496-1488-41C1-AE8E-948952E2F20A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3489" t="2750" r="4965" b="6688"/>
          <a:stretch/>
        </p:blipFill>
        <p:spPr>
          <a:xfrm>
            <a:off x="251520" y="116632"/>
            <a:ext cx="8487096" cy="648072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" y="6093296"/>
            <a:ext cx="764629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7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4800" b="1" dirty="0" smtClean="0"/>
          </a:p>
          <a:p>
            <a:pPr marL="0" indent="0" algn="ctr">
              <a:buNone/>
            </a:pPr>
            <a:endParaRPr lang="en-US" altLang="zh-TW" sz="4800" b="1" dirty="0"/>
          </a:p>
          <a:p>
            <a:pPr marL="0" indent="0" algn="ctr">
              <a:buNone/>
            </a:pPr>
            <a:r>
              <a:rPr lang="zh-TW" altLang="en-US" sz="2800" b="1" dirty="0" smtClean="0">
                <a:solidFill>
                  <a:srgbClr val="000099"/>
                </a:solidFill>
              </a:rPr>
              <a:t>聯合百科電子出版有限公司</a:t>
            </a:r>
            <a:endParaRPr lang="en-US" altLang="zh-TW" sz="2800" b="1" dirty="0" smtClean="0">
              <a:solidFill>
                <a:srgbClr val="000099"/>
              </a:solidFill>
            </a:endParaRPr>
          </a:p>
          <a:p>
            <a:pPr marL="0" indent="0" algn="ctr">
              <a:buNone/>
            </a:pPr>
            <a:r>
              <a:rPr lang="en-US" altLang="zh-TW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www.udpweb.com.tw</a:t>
            </a:r>
          </a:p>
          <a:p>
            <a:pPr marL="0" indent="0" algn="ctr">
              <a:buNone/>
            </a:pPr>
            <a:r>
              <a:rPr lang="zh-TW" altLang="en-US" sz="2800" b="1" dirty="0" smtClean="0"/>
              <a:t>電話：</a:t>
            </a:r>
            <a:r>
              <a:rPr lang="en-US" altLang="zh-TW" sz="2800" b="1" dirty="0" smtClean="0"/>
              <a:t>02-2392-6108</a:t>
            </a:r>
          </a:p>
          <a:p>
            <a:pPr marL="0" indent="0" algn="ctr">
              <a:buNone/>
            </a:pPr>
            <a:endParaRPr lang="en-US" altLang="zh-TW" sz="4800" b="1" dirty="0"/>
          </a:p>
          <a:p>
            <a:pPr marL="0" indent="0" algn="ctr">
              <a:buNone/>
            </a:pPr>
            <a:endParaRPr lang="en-US" altLang="zh-TW" sz="4800" b="1" dirty="0" smtClean="0"/>
          </a:p>
          <a:p>
            <a:pPr algn="ctr"/>
            <a:endParaRPr lang="en-US" altLang="zh-TW" dirty="0"/>
          </a:p>
          <a:p>
            <a:pPr algn="ctr"/>
            <a:endParaRPr lang="en-US" altLang="zh-TW" dirty="0" smtClean="0"/>
          </a:p>
          <a:p>
            <a:pPr algn="ctr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EA4496-1488-41C1-AE8E-948952E2F20A}" type="slidenum">
              <a:rPr lang="zh-TW" altLang="en-US" smtClean="0"/>
              <a:pPr/>
              <a:t>19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" y="6093296"/>
            <a:ext cx="764629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5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000099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核心業務</a:t>
            </a:r>
            <a:endParaRPr lang="zh-TW" altLang="en-US" sz="4000" b="1" dirty="0">
              <a:solidFill>
                <a:srgbClr val="000099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0194503"/>
              </p:ext>
            </p:extLst>
          </p:nvPr>
        </p:nvGraphicFramePr>
        <p:xfrm>
          <a:off x="800582" y="1600201"/>
          <a:ext cx="7124217" cy="4655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EA4496-1488-41C1-AE8E-948952E2F20A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" y="6093296"/>
            <a:ext cx="764629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363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r>
              <a:rPr lang="zh-TW" altLang="en-US" sz="4000" b="1" dirty="0" smtClean="0">
                <a:solidFill>
                  <a:srgbClr val="000099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榮譽記錄</a:t>
            </a:r>
            <a:endParaRPr lang="zh-TW" altLang="en-US" sz="4000" b="1" dirty="0">
              <a:solidFill>
                <a:srgbClr val="000099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EA4496-1488-41C1-AE8E-948952E2F20A}" type="slidenum">
              <a:rPr lang="zh-TW" altLang="en-US" smtClean="0"/>
              <a:pPr/>
              <a:t>3</a:t>
            </a:fld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7288967"/>
              </p:ext>
            </p:extLst>
          </p:nvPr>
        </p:nvGraphicFramePr>
        <p:xfrm>
          <a:off x="251518" y="836710"/>
          <a:ext cx="8487098" cy="56234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0486"/>
                <a:gridCol w="919435"/>
                <a:gridCol w="4597177"/>
              </a:tblGrid>
              <a:tr h="576066">
                <a:tc>
                  <a:txBody>
                    <a:bodyPr/>
                    <a:lstStyle/>
                    <a:p>
                      <a:pPr indent="58420" algn="ctr" eaLnBrk="0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研發成果</a:t>
                      </a:r>
                      <a:r>
                        <a:rPr lang="en-US" sz="2400" b="1" kern="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lang="zh-TW" sz="2400" b="1" kern="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獲獎</a:t>
                      </a:r>
                      <a:r>
                        <a:rPr lang="en-US" sz="2400" b="1" kern="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lang="zh-TW" sz="2400" b="1" kern="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名稱</a:t>
                      </a:r>
                      <a:r>
                        <a:rPr lang="en-US" sz="2400" b="1" kern="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 </a:t>
                      </a:r>
                      <a:endParaRPr lang="zh-TW" sz="2400" b="1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indent="29845" algn="ctr" eaLnBrk="0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時間</a:t>
                      </a:r>
                      <a:endParaRPr lang="zh-TW" sz="2400" b="1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indent="58420" algn="ctr" eaLnBrk="0">
                        <a:spcAft>
                          <a:spcPts val="0"/>
                        </a:spcAft>
                      </a:pPr>
                      <a:r>
                        <a:rPr lang="zh-TW" sz="2400" b="1" kern="1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說</a:t>
                      </a:r>
                      <a:r>
                        <a:rPr lang="zh-TW" altLang="en-US" sz="2400" b="1" kern="1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zh-TW" sz="2400" b="1" kern="1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明</a:t>
                      </a:r>
                      <a:endParaRPr lang="zh-TW" sz="2400" b="1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4937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b="0" kern="100" dirty="0" smtClean="0">
                          <a:solidFill>
                            <a:srgbClr val="C00000"/>
                          </a:solidFill>
                          <a:effectLst/>
                        </a:rPr>
                        <a:t>●</a:t>
                      </a:r>
                      <a:r>
                        <a:rPr lang="zh-TW" sz="18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「</a:t>
                      </a:r>
                      <a:r>
                        <a:rPr lang="zh-TW" sz="1800" kern="100" dirty="0">
                          <a:effectLst/>
                        </a:rPr>
                        <a:t>國家科技進步獎」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FEFD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1998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FEFD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「解放軍報」於中國</a:t>
                      </a:r>
                      <a:r>
                        <a:rPr lang="zh-TW" sz="1800" kern="100" dirty="0" smtClean="0">
                          <a:effectLst/>
                        </a:rPr>
                        <a:t>獲得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FEFDDB"/>
                    </a:solidFill>
                  </a:tcPr>
                </a:tc>
              </a:tr>
              <a:tr h="4937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b="1" kern="100" dirty="0" smtClean="0">
                          <a:solidFill>
                            <a:srgbClr val="C00000"/>
                          </a:solidFill>
                          <a:effectLst/>
                        </a:rPr>
                        <a:t>●</a:t>
                      </a:r>
                      <a:r>
                        <a:rPr lang="zh-TW" sz="1800" kern="100" dirty="0" smtClean="0">
                          <a:effectLst/>
                        </a:rPr>
                        <a:t>「</a:t>
                      </a:r>
                      <a:r>
                        <a:rPr lang="zh-TW" sz="1800" kern="100" dirty="0">
                          <a:effectLst/>
                        </a:rPr>
                        <a:t>數位出版創新獎」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2006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「歷代書法碑帖集成」獲新聞局</a:t>
                      </a:r>
                      <a:r>
                        <a:rPr lang="zh-TW" sz="1800" kern="100" dirty="0" smtClean="0">
                          <a:effectLst/>
                        </a:rPr>
                        <a:t>頒發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</a:tr>
              <a:tr h="4937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b="0" kern="100" dirty="0" smtClean="0">
                          <a:solidFill>
                            <a:srgbClr val="C00000"/>
                          </a:solidFill>
                          <a:effectLst/>
                        </a:rPr>
                        <a:t>●</a:t>
                      </a:r>
                      <a:r>
                        <a:rPr lang="zh-TW" sz="1800" kern="100" dirty="0" smtClean="0">
                          <a:effectLst/>
                        </a:rPr>
                        <a:t>入圍</a:t>
                      </a:r>
                      <a:r>
                        <a:rPr lang="zh-TW" sz="1800" kern="100" dirty="0">
                          <a:effectLst/>
                        </a:rPr>
                        <a:t>「數位出版金鼎獎」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FEFD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2007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FEFD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「台灣文獻叢刊續編」獲新聞局</a:t>
                      </a:r>
                      <a:r>
                        <a:rPr lang="zh-TW" sz="1800" kern="100" dirty="0" smtClean="0">
                          <a:effectLst/>
                        </a:rPr>
                        <a:t>頒發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FEFDDB"/>
                    </a:solidFill>
                  </a:tcPr>
                </a:tc>
              </a:tr>
              <a:tr h="731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b="1" kern="100" dirty="0" smtClean="0">
                          <a:solidFill>
                            <a:srgbClr val="C00000"/>
                          </a:solidFill>
                          <a:effectLst/>
                        </a:rPr>
                        <a:t>●</a:t>
                      </a:r>
                      <a:r>
                        <a:rPr lang="zh-TW" sz="1800" kern="100" dirty="0" smtClean="0">
                          <a:effectLst/>
                        </a:rPr>
                        <a:t>入圍</a:t>
                      </a:r>
                      <a:r>
                        <a:rPr lang="zh-TW" sz="1800" kern="100" dirty="0">
                          <a:effectLst/>
                        </a:rPr>
                        <a:t>「數位出版金鼎獎」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2010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「中央研究院歷史語言研究所集刊全文</a:t>
                      </a:r>
                      <a:r>
                        <a:rPr lang="zh-TW" sz="1800" kern="100" dirty="0" smtClean="0">
                          <a:effectLst/>
                        </a:rPr>
                        <a:t>檢</a:t>
                      </a:r>
                      <a:endParaRPr lang="en-US" altLang="zh-TW" sz="18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   </a:t>
                      </a:r>
                      <a:r>
                        <a:rPr lang="zh-TW" sz="1800" kern="100" dirty="0" smtClean="0">
                          <a:effectLst/>
                        </a:rPr>
                        <a:t>索</a:t>
                      </a:r>
                      <a:r>
                        <a:rPr lang="zh-TW" sz="1800" kern="100" dirty="0">
                          <a:effectLst/>
                        </a:rPr>
                        <a:t>資料庫」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</a:rPr>
                        <a:t>獲新聞局</a:t>
                      </a: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</a:rPr>
                        <a:t>頒發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</a:tr>
              <a:tr h="731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b="1" kern="100" dirty="0" smtClean="0">
                          <a:solidFill>
                            <a:srgbClr val="C00000"/>
                          </a:solidFill>
                          <a:effectLst/>
                        </a:rPr>
                        <a:t>●</a:t>
                      </a:r>
                      <a:r>
                        <a:rPr lang="zh-TW" sz="1800" kern="100" dirty="0" smtClean="0">
                          <a:effectLst/>
                        </a:rPr>
                        <a:t>「</a:t>
                      </a:r>
                      <a:r>
                        <a:rPr lang="zh-TW" sz="1800" kern="100" dirty="0">
                          <a:effectLst/>
                        </a:rPr>
                        <a:t>數位典藏國家型計劃</a:t>
                      </a:r>
                      <a:r>
                        <a:rPr lang="zh-TW" sz="1800" kern="100" dirty="0" smtClean="0">
                          <a:effectLst/>
                        </a:rPr>
                        <a:t>」</a:t>
                      </a:r>
                      <a:endParaRPr lang="en-US" altLang="zh-TW" sz="18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       </a:t>
                      </a:r>
                      <a:r>
                        <a:rPr lang="zh-TW" sz="1800" kern="100" dirty="0" smtClean="0">
                          <a:effectLst/>
                        </a:rPr>
                        <a:t>補助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FEFD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2011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FEFD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「經典人文學刊庫」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</a:rPr>
                        <a:t>獲國家型數位學習</a:t>
                      </a: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</a:rPr>
                        <a:t>與</a:t>
                      </a:r>
                      <a:endParaRPr lang="en-US" altLang="zh-TW" sz="18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</a:rPr>
                        <a:t>數位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</a:rPr>
                        <a:t>典藏計畫</a:t>
                      </a: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</a:rPr>
                        <a:t>補助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FEFDDB"/>
                    </a:solidFill>
                  </a:tcPr>
                </a:tc>
              </a:tr>
              <a:tr h="512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b="1" kern="100" dirty="0" smtClean="0">
                          <a:solidFill>
                            <a:srgbClr val="C00000"/>
                          </a:solidFill>
                          <a:effectLst/>
                        </a:rPr>
                        <a:t>●</a:t>
                      </a:r>
                      <a:r>
                        <a:rPr lang="zh-TW" sz="1800" kern="100" dirty="0" smtClean="0">
                          <a:effectLst/>
                        </a:rPr>
                        <a:t>「</a:t>
                      </a:r>
                      <a:r>
                        <a:rPr lang="zh-TW" sz="1800" kern="100" dirty="0">
                          <a:effectLst/>
                        </a:rPr>
                        <a:t>文建會視覺藝術補助」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2011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「雄師美術知識庫」獲</a:t>
                      </a:r>
                      <a:r>
                        <a:rPr lang="zh-TW" sz="1800" kern="100" dirty="0" smtClean="0">
                          <a:effectLst/>
                        </a:rPr>
                        <a:t>文建會補助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</a:tr>
              <a:tr h="4937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b="1" kern="100" dirty="0" smtClean="0">
                          <a:solidFill>
                            <a:srgbClr val="C00000"/>
                          </a:solidFill>
                          <a:effectLst/>
                        </a:rPr>
                        <a:t>●</a:t>
                      </a:r>
                      <a:r>
                        <a:rPr lang="zh-TW" sz="1800" kern="100" dirty="0" smtClean="0">
                          <a:effectLst/>
                        </a:rPr>
                        <a:t>入圍</a:t>
                      </a:r>
                      <a:r>
                        <a:rPr lang="zh-TW" sz="1800" kern="100" dirty="0">
                          <a:effectLst/>
                        </a:rPr>
                        <a:t>「數位內容產品獎」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FEFD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2011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FEFD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「雄師美術知識庫」獲經濟部工業局頒發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FEFDDB"/>
                    </a:solidFill>
                  </a:tcPr>
                </a:tc>
              </a:tr>
              <a:tr h="731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b="1" kern="100" dirty="0" smtClean="0">
                          <a:solidFill>
                            <a:srgbClr val="C00000"/>
                          </a:solidFill>
                          <a:effectLst/>
                        </a:rPr>
                        <a:t>●</a:t>
                      </a:r>
                      <a:r>
                        <a:rPr lang="zh-TW" sz="1800" kern="100" dirty="0" smtClean="0">
                          <a:effectLst/>
                        </a:rPr>
                        <a:t>臺北市</a:t>
                      </a:r>
                      <a:r>
                        <a:rPr lang="zh-TW" sz="1800" kern="100" dirty="0">
                          <a:effectLst/>
                        </a:rPr>
                        <a:t>政府「研發補助</a:t>
                      </a:r>
                      <a:r>
                        <a:rPr lang="zh-TW" sz="1800" kern="100" dirty="0" smtClean="0">
                          <a:effectLst/>
                        </a:rPr>
                        <a:t>」</a:t>
                      </a:r>
                      <a:endParaRPr lang="en-US" altLang="zh-TW" sz="18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   </a:t>
                      </a:r>
                      <a:r>
                        <a:rPr lang="zh-TW" sz="1800" kern="100" dirty="0" smtClean="0">
                          <a:effectLst/>
                        </a:rPr>
                        <a:t>與</a:t>
                      </a:r>
                      <a:r>
                        <a:rPr lang="zh-TW" sz="1800" kern="100" dirty="0">
                          <a:effectLst/>
                        </a:rPr>
                        <a:t>「獎勵補助」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2011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「經典藝文雜誌庫」獲台北市政府產業</a:t>
                      </a:r>
                      <a:r>
                        <a:rPr lang="zh-TW" sz="1800" kern="100" dirty="0" smtClean="0">
                          <a:effectLst/>
                        </a:rPr>
                        <a:t>發</a:t>
                      </a:r>
                      <a:endParaRPr lang="en-US" altLang="zh-TW" sz="18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    </a:t>
                      </a:r>
                      <a:r>
                        <a:rPr lang="zh-TW" sz="1800" kern="100" dirty="0" smtClean="0">
                          <a:effectLst/>
                        </a:rPr>
                        <a:t>展</a:t>
                      </a:r>
                      <a:r>
                        <a:rPr lang="zh-TW" sz="1800" kern="100" dirty="0">
                          <a:effectLst/>
                        </a:rPr>
                        <a:t>局</a:t>
                      </a:r>
                      <a:r>
                        <a:rPr lang="zh-TW" sz="1800" kern="100" dirty="0" smtClean="0">
                          <a:effectLst/>
                        </a:rPr>
                        <a:t>補助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</a:tr>
              <a:tr h="3657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b="1" kern="100" dirty="0" smtClean="0">
                          <a:solidFill>
                            <a:srgbClr val="C00000"/>
                          </a:solidFill>
                          <a:effectLst/>
                        </a:rPr>
                        <a:t>●</a:t>
                      </a:r>
                      <a:r>
                        <a:rPr lang="zh-TW" sz="1800" kern="100" dirty="0" smtClean="0">
                          <a:effectLst/>
                        </a:rPr>
                        <a:t>文化</a:t>
                      </a:r>
                      <a:r>
                        <a:rPr lang="zh-TW" sz="1800" kern="100" dirty="0">
                          <a:effectLst/>
                        </a:rPr>
                        <a:t>創意產業優惠貸款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FEFD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2012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FEFD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  </a:t>
                      </a:r>
                      <a:r>
                        <a:rPr lang="en-US" sz="1800" kern="100" dirty="0" smtClea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「</a:t>
                      </a:r>
                      <a:r>
                        <a:rPr lang="zh-TW" altLang="en-US" sz="1800" kern="100" dirty="0" smtClea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雅書云</a:t>
                      </a:r>
                      <a:r>
                        <a:rPr lang="en-US" sz="1800" kern="100" dirty="0" smtClea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」</a:t>
                      </a:r>
                      <a:r>
                        <a:rPr lang="zh-TW" sz="1800" kern="100" dirty="0" smtClean="0">
                          <a:effectLst/>
                        </a:rPr>
                        <a:t>新</a:t>
                      </a:r>
                      <a:r>
                        <a:rPr lang="zh-TW" sz="1800" kern="100" dirty="0">
                          <a:effectLst/>
                        </a:rPr>
                        <a:t>平台獲文化部優惠</a:t>
                      </a:r>
                      <a:r>
                        <a:rPr lang="zh-TW" sz="1800" kern="100" dirty="0" smtClean="0">
                          <a:effectLst/>
                        </a:rPr>
                        <a:t>貸款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FEFDDB"/>
                    </a:solidFill>
                  </a:tcPr>
                </a:tc>
              </a:tr>
            </a:tbl>
          </a:graphicData>
        </a:graphic>
      </p:graphicFrame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82" y="299595"/>
            <a:ext cx="410435" cy="51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488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74042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000099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全球代表性客戶</a:t>
            </a:r>
            <a:endParaRPr lang="zh-TW" altLang="en-US" b="1" dirty="0">
              <a:solidFill>
                <a:srgbClr val="000099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18051282"/>
              </p:ext>
            </p:extLst>
          </p:nvPr>
        </p:nvGraphicFramePr>
        <p:xfrm>
          <a:off x="179513" y="548677"/>
          <a:ext cx="8424935" cy="6338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76"/>
                <a:gridCol w="1075859"/>
                <a:gridCol w="7200800"/>
              </a:tblGrid>
              <a:tr h="165618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438" marR="6143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altLang="zh-TW" sz="1200" b="0" kern="1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200" b="0" kern="100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●</a:t>
                      </a:r>
                      <a:r>
                        <a:rPr lang="zh-TW" sz="2000" b="0" kern="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美國</a:t>
                      </a:r>
                    </a:p>
                  </a:txBody>
                  <a:tcPr marL="61438" marR="61438" marT="0" marB="0"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哈佛大學、耶魯大學、普林斯敦大學、哥倫比亞大學、布朗大學、柏克萊加州大學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(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及聖地牙哥等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所加大分校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、匹茲堡大學、亞歷桑那大學、紐約大學、密西根大學、夏威夷大學、賓州大學、明尼蘇達大學、國會圖書館、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Carleton </a:t>
                      </a:r>
                      <a:r>
                        <a:rPr lang="en-US" sz="1600" b="0" kern="10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College.St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. Olaf, College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Macalester College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sz="1600" b="0" kern="10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Univ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of </a:t>
                      </a:r>
                      <a:r>
                        <a:rPr lang="en-US" sz="1600" b="0" kern="10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assachusetts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-Amherst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Dartmouth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Baker/Berry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Van Pelt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Wilson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DeWitt Wallace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Rolvaag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紀念圖書館等</a:t>
                      </a:r>
                    </a:p>
                  </a:txBody>
                  <a:tcPr marL="61438" marR="61438" marT="0" marB="0">
                    <a:solidFill>
                      <a:srgbClr val="E5E5FF"/>
                    </a:solidFill>
                  </a:tcPr>
                </a:tc>
              </a:tr>
              <a:tr h="3781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b="0" kern="100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●</a:t>
                      </a:r>
                      <a:r>
                        <a:rPr lang="zh-TW" sz="2000" kern="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加拿大</a:t>
                      </a:r>
                      <a:endParaRPr lang="zh-TW" sz="2000" kern="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1438" marR="61438" marT="0" marB="0">
                    <a:solidFill>
                      <a:srgbClr val="FEFD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多倫多大學、馬尼托巴大學</a:t>
                      </a:r>
                    </a:p>
                  </a:txBody>
                  <a:tcPr marL="61438" marR="61438" marT="0" marB="0">
                    <a:solidFill>
                      <a:srgbClr val="FEFDDB"/>
                    </a:solidFill>
                  </a:tcPr>
                </a:tc>
              </a:tr>
              <a:tr h="343895"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438" marR="6143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b="0" kern="100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●</a:t>
                      </a:r>
                      <a:r>
                        <a:rPr lang="zh-TW" sz="2000" kern="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英國</a:t>
                      </a:r>
                      <a:endParaRPr lang="zh-TW" sz="2000" kern="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1438" marR="61438" marT="0" marB="0"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倫敦大學、牛津大學、倫敦經濟學院、愛丁堡大學</a:t>
                      </a:r>
                    </a:p>
                  </a:txBody>
                  <a:tcPr marL="61438" marR="61438" marT="0" marB="0">
                    <a:solidFill>
                      <a:srgbClr val="E5E5FF"/>
                    </a:solidFill>
                  </a:tcPr>
                </a:tc>
              </a:tr>
              <a:tr h="3438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b="0" kern="100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●</a:t>
                      </a:r>
                      <a:r>
                        <a:rPr lang="zh-TW" sz="2000" kern="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荷蘭</a:t>
                      </a:r>
                      <a:endParaRPr lang="zh-TW" sz="2000" kern="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1438" marR="61438" marT="0" marB="0">
                    <a:solidFill>
                      <a:srgbClr val="FEFD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Leiden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大學</a:t>
                      </a:r>
                    </a:p>
                  </a:txBody>
                  <a:tcPr marL="61438" marR="61438" marT="0" marB="0">
                    <a:solidFill>
                      <a:srgbClr val="FEFDDB"/>
                    </a:solidFill>
                  </a:tcPr>
                </a:tc>
              </a:tr>
              <a:tr h="3438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b="0" kern="100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●</a:t>
                      </a:r>
                      <a:r>
                        <a:rPr lang="zh-TW" sz="2000" kern="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法國</a:t>
                      </a:r>
                      <a:endParaRPr lang="zh-TW" sz="2000" kern="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1438" marR="61438" marT="0" marB="0"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巴黎第七大學、法國國家圖書館等</a:t>
                      </a:r>
                    </a:p>
                  </a:txBody>
                  <a:tcPr marL="61438" marR="61438" marT="0" marB="0">
                    <a:solidFill>
                      <a:srgbClr val="E5E5FF"/>
                    </a:solidFill>
                  </a:tcPr>
                </a:tc>
              </a:tr>
              <a:tr h="3438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b="0" kern="100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●</a:t>
                      </a:r>
                      <a:r>
                        <a:rPr lang="zh-TW" sz="2000" kern="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德國</a:t>
                      </a:r>
                      <a:endParaRPr lang="zh-TW" sz="2000" kern="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1438" marR="61438" marT="0" marB="0">
                    <a:solidFill>
                      <a:srgbClr val="FEFD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柏林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Staatsbibliothek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圖書館</a:t>
                      </a:r>
                    </a:p>
                  </a:txBody>
                  <a:tcPr marL="61438" marR="61438" marT="0" marB="0">
                    <a:solidFill>
                      <a:srgbClr val="FEFDDB"/>
                    </a:solidFill>
                  </a:tcPr>
                </a:tc>
              </a:tr>
              <a:tr h="3438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b="0" kern="100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●</a:t>
                      </a:r>
                      <a:r>
                        <a:rPr lang="zh-TW" sz="2000" kern="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澳洲</a:t>
                      </a:r>
                      <a:endParaRPr lang="zh-TW" sz="2000" kern="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1438" marR="61438" marT="0" marB="0"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國立澳洲大學、墨爾本大學、南威爾斯大學、維多利亞州立圖書館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1438" marR="61438" marT="0" marB="0">
                    <a:solidFill>
                      <a:srgbClr val="E5E5FF"/>
                    </a:solidFill>
                  </a:tcPr>
                </a:tc>
              </a:tr>
              <a:tr h="3438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b="0" kern="100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●</a:t>
                      </a:r>
                      <a:r>
                        <a:rPr lang="zh-TW" sz="2000" kern="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瑞典</a:t>
                      </a:r>
                      <a:endParaRPr lang="zh-TW" sz="2000" kern="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1438" marR="61438" marT="0" marB="0">
                    <a:solidFill>
                      <a:srgbClr val="FEFD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Stockholms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大學</a:t>
                      </a:r>
                    </a:p>
                  </a:txBody>
                  <a:tcPr marL="61438" marR="61438" marT="0" marB="0">
                    <a:solidFill>
                      <a:srgbClr val="FEFDDB"/>
                    </a:solidFill>
                  </a:tcPr>
                </a:tc>
              </a:tr>
              <a:tr h="4169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b="0" kern="100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●</a:t>
                      </a:r>
                      <a:r>
                        <a:rPr lang="zh-TW" sz="2000" kern="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俄羅斯</a:t>
                      </a:r>
                      <a:endParaRPr lang="zh-TW" sz="2000" kern="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1438" marR="61438" marT="0" marB="0"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莫斯科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Sel'skokhoziastvennyi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' </a:t>
                      </a:r>
                      <a:r>
                        <a:rPr lang="en-US" sz="1800" kern="10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proedz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圖書館</a:t>
                      </a:r>
                    </a:p>
                  </a:txBody>
                  <a:tcPr marL="61438" marR="61438" marT="0" marB="0">
                    <a:solidFill>
                      <a:srgbClr val="E5E5FF"/>
                    </a:solidFill>
                  </a:tcPr>
                </a:tc>
              </a:tr>
              <a:tr h="416913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438" marR="6143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b="0" kern="100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●</a:t>
                      </a:r>
                      <a:r>
                        <a:rPr lang="zh-TW" sz="2000" kern="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日本</a:t>
                      </a:r>
                      <a:endParaRPr lang="zh-TW" sz="2000" kern="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1438" marR="61438" marT="0" marB="0">
                    <a:solidFill>
                      <a:srgbClr val="FEFD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神戶大學、佐賀大學、琦玉大學、中國書店</a:t>
                      </a:r>
                    </a:p>
                  </a:txBody>
                  <a:tcPr marL="61438" marR="61438" marT="0" marB="0">
                    <a:solidFill>
                      <a:srgbClr val="FEFDDB"/>
                    </a:solidFill>
                  </a:tcPr>
                </a:tc>
              </a:tr>
              <a:tr h="4169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b="0" kern="100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●</a:t>
                      </a:r>
                      <a:r>
                        <a:rPr lang="zh-TW" sz="2000" kern="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中國</a:t>
                      </a:r>
                      <a:endParaRPr lang="zh-TW" sz="2000" kern="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1438" marR="61438" marT="0" marB="0"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北京大學、清華大學、中山大學、溫州大學</a:t>
                      </a: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、</a:t>
                      </a: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井崗山大學</a:t>
                      </a:r>
                      <a:r>
                        <a:rPr lang="zh-TW" altLang="zh-TW" sz="18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、</a:t>
                      </a: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國家圖書館</a:t>
                      </a:r>
                      <a:r>
                        <a:rPr lang="zh-TW" altLang="zh-TW" sz="18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、</a:t>
                      </a: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南京圖書館</a:t>
                      </a:r>
                      <a:r>
                        <a:rPr lang="zh-TW" altLang="zh-TW" sz="18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、</a:t>
                      </a: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海南圖書館</a:t>
                      </a:r>
                      <a:r>
                        <a:rPr lang="zh-TW" altLang="zh-TW" sz="18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、</a:t>
                      </a: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徐匯圖書館</a:t>
                      </a: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等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1438" marR="61438" marT="0" marB="0">
                    <a:solidFill>
                      <a:srgbClr val="E5E5FF"/>
                    </a:solidFill>
                  </a:tcPr>
                </a:tc>
              </a:tr>
              <a:tr h="4169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b="0" kern="100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●</a:t>
                      </a:r>
                      <a:r>
                        <a:rPr lang="zh-TW" sz="2000" kern="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香港</a:t>
                      </a:r>
                      <a:endParaRPr lang="zh-TW" sz="2000" kern="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1438" marR="61438" marT="0" marB="0">
                    <a:solidFill>
                      <a:srgbClr val="FEFD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香港大學、香港中文大學、香港理工大學、浸會大學</a:t>
                      </a:r>
                    </a:p>
                  </a:txBody>
                  <a:tcPr marL="61438" marR="61438" marT="0" marB="0">
                    <a:solidFill>
                      <a:srgbClr val="FEFDDB"/>
                    </a:solidFill>
                  </a:tcPr>
                </a:tc>
              </a:tr>
              <a:tr h="3438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b="0" kern="100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●</a:t>
                      </a:r>
                      <a:r>
                        <a:rPr lang="zh-TW" sz="2000" kern="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新加坡</a:t>
                      </a:r>
                      <a:endParaRPr lang="zh-TW" sz="2000" kern="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1438" marR="61438" marT="0" marB="0"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新加坡國立大學、新加坡大學</a:t>
                      </a:r>
                    </a:p>
                  </a:txBody>
                  <a:tcPr marL="61438" marR="61438" marT="0" marB="0">
                    <a:solidFill>
                      <a:srgbClr val="E5E5FF"/>
                    </a:solidFill>
                  </a:tcPr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EA4496-1488-41C1-AE8E-948952E2F20A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12383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14774"/>
            <a:ext cx="7467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0099"/>
                </a:solidFill>
              </a:rPr>
              <a:t>經典人文學刊庫</a:t>
            </a:r>
            <a:endParaRPr lang="zh-TW" altLang="en-US" b="1" dirty="0">
              <a:solidFill>
                <a:srgbClr val="000099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7467600" cy="40324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人文學</a:t>
            </a:r>
            <a:r>
              <a:rPr lang="zh-TW" altLang="en-US" sz="4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最具深度的研究利器</a:t>
            </a:r>
            <a:r>
              <a:rPr lang="en-US" altLang="zh-TW" sz="4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  <a:p>
            <a:pPr marL="0" indent="0" algn="ctr">
              <a:lnSpc>
                <a:spcPts val="1200"/>
              </a:lnSpc>
              <a:spcBef>
                <a:spcPts val="0"/>
              </a:spcBef>
              <a:buNone/>
            </a:pPr>
            <a:endParaRPr lang="en-US" altLang="zh-TW" sz="4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透視</a:t>
            </a:r>
            <a:r>
              <a:rPr lang="zh-TW" altLang="en-US" sz="4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文化長河的電子顯微鏡！</a:t>
            </a:r>
          </a:p>
          <a:p>
            <a:pPr marL="0" indent="0">
              <a:buNone/>
            </a:pPr>
            <a:endParaRPr lang="en-US" altLang="zh-TW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endParaRPr lang="zh-TW" altLang="en-US" dirty="0">
              <a:solidFill>
                <a:srgbClr val="002060"/>
              </a:solidFill>
              <a:latin typeface="+mj-ea"/>
              <a:ea typeface="+mj-ea"/>
            </a:endParaRPr>
          </a:p>
          <a:p>
            <a:endParaRPr lang="en-US" altLang="zh-TW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endParaRPr lang="en-US" altLang="zh-TW" dirty="0">
              <a:solidFill>
                <a:srgbClr val="00206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dirty="0">
              <a:solidFill>
                <a:srgbClr val="002060"/>
              </a:solidFill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pPr marL="0" indent="0">
              <a:buNone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EA4496-1488-41C1-AE8E-948952E2F20A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5" y="6165304"/>
            <a:ext cx="692628" cy="692696"/>
          </a:xfrm>
          <a:prstGeom prst="rect">
            <a:avLst/>
          </a:prstGeom>
        </p:spPr>
      </p:pic>
      <p:pic>
        <p:nvPicPr>
          <p:cNvPr id="10" name="內容版面配置區 4" descr="經典人文學刊庫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077072"/>
            <a:ext cx="2455975" cy="266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513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14774"/>
            <a:ext cx="7467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0099"/>
                </a:solidFill>
              </a:rPr>
              <a:t>經典人文學刊庫</a:t>
            </a:r>
            <a:endParaRPr lang="zh-TW" altLang="en-US" b="1" dirty="0">
              <a:solidFill>
                <a:srgbClr val="000099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1700" dirty="0" smtClean="0">
                <a:solidFill>
                  <a:srgbClr val="C00000"/>
                </a:solidFill>
                <a:latin typeface="+mj-ea"/>
                <a:ea typeface="+mj-ea"/>
              </a:rPr>
              <a:t>●</a:t>
            </a:r>
            <a:r>
              <a:rPr lang="zh-TW" altLang="en-US" dirty="0" smtClean="0">
                <a:latin typeface="+mj-ea"/>
                <a:ea typeface="+mj-ea"/>
              </a:rPr>
              <a:t>中研院核心期刊，完整回溯至創刊號</a:t>
            </a:r>
            <a:endParaRPr lang="en-US" altLang="zh-TW" dirty="0" smtClean="0">
              <a:latin typeface="+mj-ea"/>
              <a:ea typeface="+mj-ea"/>
            </a:endParaRPr>
          </a:p>
          <a:p>
            <a:endParaRPr lang="zh-TW" altLang="en-US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1700" dirty="0" smtClean="0">
                <a:solidFill>
                  <a:srgbClr val="C00000"/>
                </a:solidFill>
                <a:latin typeface="+mj-ea"/>
              </a:rPr>
              <a:t>●</a:t>
            </a:r>
            <a:r>
              <a:rPr lang="zh-TW" altLang="en-US" dirty="0" smtClean="0">
                <a:solidFill>
                  <a:srgbClr val="C00000"/>
                </a:solidFill>
                <a:latin typeface="+mj-ea"/>
              </a:rPr>
              <a:t> </a:t>
            </a:r>
            <a:r>
              <a:rPr lang="en-US" altLang="zh-TW" dirty="0" smtClean="0">
                <a:latin typeface="+mj-ea"/>
                <a:ea typeface="+mj-ea"/>
              </a:rPr>
              <a:t>1524</a:t>
            </a:r>
            <a:r>
              <a:rPr lang="zh-TW" altLang="en-US" dirty="0" smtClean="0">
                <a:latin typeface="+mj-ea"/>
                <a:ea typeface="+mj-ea"/>
              </a:rPr>
              <a:t>期</a:t>
            </a:r>
            <a:r>
              <a:rPr lang="zh-TW" altLang="en-US" dirty="0" smtClean="0">
                <a:latin typeface="+mj-ea"/>
                <a:ea typeface="+mj-ea"/>
              </a:rPr>
              <a:t>經典現刊</a:t>
            </a:r>
            <a:r>
              <a:rPr lang="en-US" altLang="zh-TW" dirty="0" smtClean="0">
                <a:latin typeface="+mj-ea"/>
                <a:ea typeface="+mj-ea"/>
              </a:rPr>
              <a:t>/</a:t>
            </a:r>
            <a:r>
              <a:rPr lang="zh-TW" altLang="en-US" dirty="0" smtClean="0">
                <a:latin typeface="+mj-ea"/>
                <a:ea typeface="+mj-ea"/>
              </a:rPr>
              <a:t>絕刊，從首期到當期，完整保存</a:t>
            </a:r>
            <a:endParaRPr lang="en-US" altLang="zh-TW" dirty="0" smtClean="0">
              <a:latin typeface="+mj-ea"/>
              <a:ea typeface="+mj-ea"/>
            </a:endParaRPr>
          </a:p>
          <a:p>
            <a:endParaRPr lang="zh-TW" altLang="en-US" sz="1700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1700" dirty="0" smtClean="0">
                <a:solidFill>
                  <a:srgbClr val="C00000"/>
                </a:solidFill>
                <a:latin typeface="+mj-ea"/>
              </a:rPr>
              <a:t>●</a:t>
            </a:r>
            <a:r>
              <a:rPr lang="zh-TW" altLang="en-US" dirty="0" smtClean="0">
                <a:solidFill>
                  <a:srgbClr val="C00000"/>
                </a:solidFill>
                <a:latin typeface="+mj-ea"/>
              </a:rPr>
              <a:t> </a:t>
            </a:r>
            <a:r>
              <a:rPr lang="en-US" altLang="zh-TW" dirty="0" smtClean="0">
                <a:latin typeface="+mj-ea"/>
                <a:ea typeface="+mj-ea"/>
              </a:rPr>
              <a:t>3</a:t>
            </a:r>
            <a:r>
              <a:rPr lang="zh-TW" altLang="en-US" dirty="0" smtClean="0">
                <a:latin typeface="+mj-ea"/>
                <a:ea typeface="+mj-ea"/>
              </a:rPr>
              <a:t>億</a:t>
            </a:r>
            <a:r>
              <a:rPr lang="zh-TW" altLang="en-US" dirty="0" smtClean="0">
                <a:latin typeface="+mj-ea"/>
                <a:ea typeface="+mj-ea"/>
              </a:rPr>
              <a:t>字內文，逐字搜尋效能</a:t>
            </a:r>
            <a:r>
              <a:rPr lang="en-US" altLang="zh-TW" dirty="0" smtClean="0">
                <a:latin typeface="+mj-ea"/>
                <a:ea typeface="+mj-ea"/>
              </a:rPr>
              <a:t>99%</a:t>
            </a:r>
            <a:r>
              <a:rPr lang="zh-TW" altLang="en-US" dirty="0" smtClean="0">
                <a:latin typeface="+mj-ea"/>
                <a:ea typeface="+mj-ea"/>
              </a:rPr>
              <a:t>，全球唯一</a:t>
            </a:r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1700" dirty="0" smtClean="0">
                <a:solidFill>
                  <a:srgbClr val="C00000"/>
                </a:solidFill>
                <a:latin typeface="+mj-ea"/>
              </a:rPr>
              <a:t>●</a:t>
            </a:r>
            <a:r>
              <a:rPr lang="zh-TW" altLang="en-US" dirty="0" smtClean="0">
                <a:solidFill>
                  <a:srgbClr val="C00000"/>
                </a:solidFill>
                <a:latin typeface="+mj-ea"/>
              </a:rPr>
              <a:t> </a:t>
            </a:r>
            <a:r>
              <a:rPr lang="en-US" altLang="zh-TW" dirty="0" smtClean="0">
                <a:latin typeface="+mj-ea"/>
                <a:ea typeface="+mj-ea"/>
              </a:rPr>
              <a:t>17300</a:t>
            </a:r>
            <a:r>
              <a:rPr lang="zh-TW" altLang="en-US" dirty="0" smtClean="0">
                <a:latin typeface="+mj-ea"/>
                <a:ea typeface="+mj-ea"/>
              </a:rPr>
              <a:t>篇</a:t>
            </a:r>
            <a:r>
              <a:rPr lang="zh-TW" altLang="en-US" dirty="0" smtClean="0">
                <a:latin typeface="+mj-ea"/>
                <a:ea typeface="+mj-ea"/>
              </a:rPr>
              <a:t>內文、難字重打處理，精確度</a:t>
            </a:r>
            <a:r>
              <a:rPr lang="en-US" altLang="zh-TW" dirty="0" smtClean="0">
                <a:latin typeface="+mj-ea"/>
                <a:ea typeface="+mj-ea"/>
              </a:rPr>
              <a:t>99.9%</a:t>
            </a:r>
          </a:p>
          <a:p>
            <a:endParaRPr lang="en-US" altLang="zh-TW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1700" dirty="0" smtClean="0">
                <a:solidFill>
                  <a:srgbClr val="C00000"/>
                </a:solidFill>
                <a:latin typeface="+mj-ea"/>
              </a:rPr>
              <a:t>●</a:t>
            </a:r>
            <a:r>
              <a:rPr lang="zh-TW" altLang="en-US" dirty="0" smtClean="0">
                <a:latin typeface="+mj-ea"/>
                <a:ea typeface="+mj-ea"/>
              </a:rPr>
              <a:t>高難度圖文重新排版，與原版完全如一</a:t>
            </a:r>
            <a:endParaRPr lang="en-US" altLang="zh-TW" dirty="0" smtClean="0">
              <a:latin typeface="+mj-ea"/>
              <a:ea typeface="+mj-ea"/>
            </a:endParaRPr>
          </a:p>
          <a:p>
            <a:endParaRPr lang="zh-TW" altLang="en-US" sz="1700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1700" dirty="0" smtClean="0">
                <a:solidFill>
                  <a:srgbClr val="C00000"/>
                </a:solidFill>
                <a:latin typeface="+mj-ea"/>
              </a:rPr>
              <a:t>●</a:t>
            </a:r>
            <a:r>
              <a:rPr lang="zh-TW" altLang="en-US" dirty="0" smtClean="0">
                <a:latin typeface="+mj-ea"/>
                <a:ea typeface="+mj-ea"/>
              </a:rPr>
              <a:t>關鍵詞標示至段落，</a:t>
            </a:r>
            <a:r>
              <a:rPr lang="en-US" altLang="zh-TW" dirty="0" smtClean="0">
                <a:latin typeface="+mj-ea"/>
                <a:ea typeface="+mj-ea"/>
              </a:rPr>
              <a:t>PDF</a:t>
            </a:r>
            <a:r>
              <a:rPr lang="zh-TW" altLang="en-US" dirty="0" smtClean="0">
                <a:latin typeface="+mj-ea"/>
                <a:ea typeface="+mj-ea"/>
              </a:rPr>
              <a:t>全文複製超便利</a:t>
            </a:r>
          </a:p>
          <a:p>
            <a:endParaRPr lang="en-US" altLang="zh-TW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endParaRPr lang="zh-TW" altLang="en-US" dirty="0">
              <a:solidFill>
                <a:srgbClr val="002060"/>
              </a:solidFill>
              <a:latin typeface="+mj-ea"/>
              <a:ea typeface="+mj-ea"/>
            </a:endParaRPr>
          </a:p>
          <a:p>
            <a:endParaRPr lang="en-US" altLang="zh-TW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endParaRPr lang="en-US" altLang="zh-TW" dirty="0">
              <a:solidFill>
                <a:srgbClr val="00206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dirty="0">
              <a:solidFill>
                <a:srgbClr val="002060"/>
              </a:solidFill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pPr marL="0" indent="0">
              <a:buNone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EA4496-1488-41C1-AE8E-948952E2F20A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5" y="6165304"/>
            <a:ext cx="692628" cy="692696"/>
          </a:xfrm>
          <a:prstGeom prst="rect">
            <a:avLst/>
          </a:prstGeom>
        </p:spPr>
      </p:pic>
      <p:pic>
        <p:nvPicPr>
          <p:cNvPr id="10" name="內容版面配置區 4" descr="經典人文學刊庫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077072"/>
            <a:ext cx="2455975" cy="266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54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0099"/>
                </a:solidFill>
              </a:rPr>
              <a:t>經典人文學刊</a:t>
            </a:r>
            <a:r>
              <a:rPr lang="zh-TW" altLang="en-US" b="1" dirty="0" smtClean="0">
                <a:solidFill>
                  <a:srgbClr val="000099"/>
                </a:solidFill>
              </a:rPr>
              <a:t>庫</a:t>
            </a:r>
            <a:endParaRPr lang="zh-TW" altLang="en-US" b="1" dirty="0">
              <a:solidFill>
                <a:srgbClr val="000099"/>
              </a:solidFill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zh-TW" altLang="en-US" sz="1800" dirty="0" smtClean="0">
                <a:solidFill>
                  <a:srgbClr val="C00000"/>
                </a:solidFill>
                <a:latin typeface="+mj-ea"/>
                <a:ea typeface="+mj-ea"/>
              </a:rPr>
              <a:t>●</a:t>
            </a:r>
            <a:r>
              <a:rPr lang="zh-TW" altLang="zh-TW" dirty="0" smtClean="0">
                <a:latin typeface="+mj-ea"/>
                <a:ea typeface="+mj-ea"/>
              </a:rPr>
              <a:t>中央研究院歷史語言研究所集刊 </a:t>
            </a:r>
            <a:endParaRPr lang="en-US" altLang="zh-TW" dirty="0" smtClean="0">
              <a:latin typeface="+mj-ea"/>
              <a:ea typeface="+mj-ea"/>
            </a:endParaRPr>
          </a:p>
          <a:p>
            <a:pPr marL="0" lvl="0" indent="0">
              <a:buNone/>
            </a:pPr>
            <a:endParaRPr lang="zh-TW" altLang="zh-TW" sz="1800" dirty="0">
              <a:latin typeface="+mj-ea"/>
              <a:ea typeface="+mj-ea"/>
            </a:endParaRPr>
          </a:p>
          <a:p>
            <a:pPr marL="0" lvl="0" indent="0">
              <a:buNone/>
            </a:pPr>
            <a:r>
              <a:rPr lang="zh-TW" altLang="en-US" sz="1800" dirty="0">
                <a:solidFill>
                  <a:srgbClr val="C00000"/>
                </a:solidFill>
                <a:latin typeface="+mj-ea"/>
              </a:rPr>
              <a:t>●</a:t>
            </a:r>
            <a:r>
              <a:rPr lang="zh-TW" altLang="zh-TW" dirty="0" smtClean="0">
                <a:latin typeface="+mj-ea"/>
                <a:ea typeface="+mj-ea"/>
              </a:rPr>
              <a:t>中央</a:t>
            </a:r>
            <a:r>
              <a:rPr lang="zh-TW" altLang="zh-TW" dirty="0">
                <a:latin typeface="+mj-ea"/>
                <a:ea typeface="+mj-ea"/>
              </a:rPr>
              <a:t>研究院中國文哲研究</a:t>
            </a:r>
            <a:r>
              <a:rPr lang="zh-TW" altLang="zh-TW" dirty="0" smtClean="0">
                <a:latin typeface="+mj-ea"/>
                <a:ea typeface="+mj-ea"/>
              </a:rPr>
              <a:t>集刊</a:t>
            </a:r>
            <a:endParaRPr lang="en-US" altLang="zh-TW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zh-TW" altLang="zh-TW" sz="1800" dirty="0">
              <a:latin typeface="+mj-ea"/>
              <a:ea typeface="+mj-ea"/>
            </a:endParaRPr>
          </a:p>
          <a:p>
            <a:pPr marL="0" lvl="0" indent="0">
              <a:buNone/>
            </a:pPr>
            <a:r>
              <a:rPr lang="zh-TW" altLang="en-US" sz="1800" dirty="0">
                <a:solidFill>
                  <a:srgbClr val="C00000"/>
                </a:solidFill>
                <a:latin typeface="+mj-ea"/>
              </a:rPr>
              <a:t>●</a:t>
            </a:r>
            <a:r>
              <a:rPr lang="zh-TW" altLang="zh-TW" dirty="0" smtClean="0">
                <a:latin typeface="+mj-ea"/>
                <a:ea typeface="+mj-ea"/>
              </a:rPr>
              <a:t>中央</a:t>
            </a:r>
            <a:r>
              <a:rPr lang="zh-TW" altLang="zh-TW" dirty="0">
                <a:latin typeface="+mj-ea"/>
                <a:ea typeface="+mj-ea"/>
              </a:rPr>
              <a:t>研究院近代史研究所集刊 </a:t>
            </a:r>
            <a:endParaRPr lang="en-US" altLang="zh-TW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zh-TW" altLang="zh-TW" sz="1800" dirty="0">
              <a:latin typeface="+mj-ea"/>
            </a:endParaRPr>
          </a:p>
          <a:p>
            <a:pPr marL="0" indent="0">
              <a:buNone/>
            </a:pPr>
            <a:r>
              <a:rPr lang="zh-TW" altLang="en-US" sz="1800" dirty="0">
                <a:solidFill>
                  <a:srgbClr val="C00000"/>
                </a:solidFill>
                <a:latin typeface="+mj-ea"/>
              </a:rPr>
              <a:t>●</a:t>
            </a:r>
            <a:r>
              <a:rPr lang="zh-TW" altLang="zh-TW" dirty="0">
                <a:latin typeface="+mj-ea"/>
              </a:rPr>
              <a:t>中央</a:t>
            </a:r>
            <a:r>
              <a:rPr lang="zh-TW" altLang="zh-TW" dirty="0" smtClean="0">
                <a:latin typeface="+mj-ea"/>
              </a:rPr>
              <a:t>研究院</a:t>
            </a:r>
            <a:r>
              <a:rPr lang="zh-TW" altLang="zh-TW" dirty="0">
                <a:latin typeface="+mj-ea"/>
              </a:rPr>
              <a:t>臺灣人類學</a:t>
            </a:r>
            <a:r>
              <a:rPr lang="zh-TW" altLang="zh-TW" dirty="0" smtClean="0">
                <a:latin typeface="+mj-ea"/>
              </a:rPr>
              <a:t>刊</a:t>
            </a:r>
            <a:endParaRPr lang="en-US" altLang="zh-TW" dirty="0">
              <a:latin typeface="+mj-ea"/>
            </a:endParaRPr>
          </a:p>
          <a:p>
            <a:pPr marL="0" indent="0">
              <a:buNone/>
            </a:pPr>
            <a:endParaRPr lang="zh-TW" altLang="zh-TW" sz="1800" dirty="0">
              <a:latin typeface="+mj-ea"/>
            </a:endParaRPr>
          </a:p>
          <a:p>
            <a:pPr marL="0" indent="0">
              <a:buNone/>
            </a:pPr>
            <a:r>
              <a:rPr lang="zh-TW" altLang="en-US" sz="1800" dirty="0">
                <a:solidFill>
                  <a:srgbClr val="C00000"/>
                </a:solidFill>
                <a:latin typeface="+mj-ea"/>
              </a:rPr>
              <a:t>●</a:t>
            </a:r>
            <a:r>
              <a:rPr lang="zh-TW" altLang="zh-TW" dirty="0">
                <a:latin typeface="+mj-ea"/>
              </a:rPr>
              <a:t>中央</a:t>
            </a:r>
            <a:r>
              <a:rPr lang="zh-TW" altLang="zh-TW" dirty="0" smtClean="0">
                <a:latin typeface="+mj-ea"/>
              </a:rPr>
              <a:t>研究院</a:t>
            </a:r>
            <a:r>
              <a:rPr lang="zh-TW" altLang="zh-TW" dirty="0">
                <a:latin typeface="+mn-ea"/>
              </a:rPr>
              <a:t>臺灣史</a:t>
            </a:r>
            <a:r>
              <a:rPr lang="zh-TW" altLang="zh-TW" dirty="0" smtClean="0">
                <a:latin typeface="+mn-ea"/>
              </a:rPr>
              <a:t>研究</a:t>
            </a:r>
            <a:endParaRPr lang="en-US" altLang="zh-TW" dirty="0" smtClean="0">
              <a:latin typeface="+mj-ea"/>
              <a:ea typeface="+mj-ea"/>
            </a:endParaRPr>
          </a:p>
          <a:p>
            <a:pPr marL="0" lvl="0" indent="0">
              <a:buNone/>
            </a:pPr>
            <a:endParaRPr lang="zh-TW" altLang="zh-TW" sz="1800" dirty="0">
              <a:latin typeface="+mj-ea"/>
              <a:ea typeface="+mj-ea"/>
            </a:endParaRPr>
          </a:p>
          <a:p>
            <a:pPr marL="0" lvl="0" indent="0">
              <a:buNone/>
            </a:pPr>
            <a:r>
              <a:rPr lang="zh-TW" altLang="en-US" sz="1800" dirty="0">
                <a:solidFill>
                  <a:srgbClr val="C00000"/>
                </a:solidFill>
                <a:latin typeface="+mj-ea"/>
              </a:rPr>
              <a:t>●</a:t>
            </a:r>
            <a:r>
              <a:rPr lang="zh-TW" altLang="zh-TW" dirty="0" smtClean="0">
                <a:latin typeface="+mj-ea"/>
                <a:ea typeface="+mj-ea"/>
              </a:rPr>
              <a:t>中央</a:t>
            </a:r>
            <a:r>
              <a:rPr lang="zh-TW" altLang="zh-TW" dirty="0">
                <a:latin typeface="+mj-ea"/>
                <a:ea typeface="+mj-ea"/>
              </a:rPr>
              <a:t>研究院近代中國婦女史</a:t>
            </a:r>
            <a:r>
              <a:rPr lang="zh-TW" altLang="zh-TW" dirty="0" smtClean="0">
                <a:latin typeface="+mj-ea"/>
                <a:ea typeface="+mj-ea"/>
              </a:rPr>
              <a:t>研究</a:t>
            </a:r>
            <a:endParaRPr lang="en-US" altLang="zh-TW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zh-TW" altLang="zh-TW" sz="1800" dirty="0">
              <a:latin typeface="+mj-ea"/>
              <a:ea typeface="+mj-ea"/>
            </a:endParaRPr>
          </a:p>
          <a:p>
            <a:pPr marL="0" lvl="0" indent="0">
              <a:buNone/>
            </a:pPr>
            <a:r>
              <a:rPr lang="zh-TW" altLang="en-US" sz="1800" dirty="0">
                <a:solidFill>
                  <a:srgbClr val="C00000"/>
                </a:solidFill>
                <a:latin typeface="+mj-ea"/>
              </a:rPr>
              <a:t>●</a:t>
            </a:r>
            <a:r>
              <a:rPr lang="zh-TW" altLang="zh-TW" dirty="0" smtClean="0">
                <a:latin typeface="+mj-ea"/>
                <a:ea typeface="+mj-ea"/>
              </a:rPr>
              <a:t>中央</a:t>
            </a:r>
            <a:r>
              <a:rPr lang="zh-TW" altLang="zh-TW" dirty="0">
                <a:latin typeface="+mj-ea"/>
                <a:ea typeface="+mj-ea"/>
              </a:rPr>
              <a:t>研究院口述歷史</a:t>
            </a:r>
            <a:r>
              <a:rPr lang="zh-TW" altLang="zh-TW" dirty="0" smtClean="0">
                <a:latin typeface="+mj-ea"/>
                <a:ea typeface="+mj-ea"/>
              </a:rPr>
              <a:t>期刊</a:t>
            </a:r>
            <a:endParaRPr lang="en-US" altLang="zh-TW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zh-TW" sz="1800" dirty="0" smtClean="0">
                <a:latin typeface="+mj-ea"/>
                <a:ea typeface="+mj-ea"/>
              </a:rPr>
              <a:t> </a:t>
            </a:r>
            <a:endParaRPr lang="zh-TW" altLang="zh-TW" sz="1800" dirty="0">
              <a:latin typeface="+mj-ea"/>
              <a:ea typeface="+mj-ea"/>
            </a:endParaRPr>
          </a:p>
          <a:p>
            <a:pPr marL="0" lvl="0" indent="0">
              <a:buNone/>
            </a:pPr>
            <a:r>
              <a:rPr lang="zh-TW" altLang="en-US" sz="1800" dirty="0">
                <a:solidFill>
                  <a:srgbClr val="C00000"/>
                </a:solidFill>
                <a:latin typeface="+mj-ea"/>
              </a:rPr>
              <a:t>●</a:t>
            </a:r>
            <a:r>
              <a:rPr lang="zh-TW" altLang="zh-TW" dirty="0" smtClean="0">
                <a:latin typeface="+mj-ea"/>
                <a:ea typeface="+mj-ea"/>
              </a:rPr>
              <a:t>中央</a:t>
            </a:r>
            <a:r>
              <a:rPr lang="zh-TW" altLang="zh-TW" dirty="0">
                <a:latin typeface="+mj-ea"/>
                <a:ea typeface="+mj-ea"/>
              </a:rPr>
              <a:t>研究院近代中國史研究通訊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EA4496-1488-41C1-AE8E-948952E2F20A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8" name="內容版面配置區 4" descr="經典人文學刊庫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832481"/>
            <a:ext cx="2594980" cy="281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5" y="6210322"/>
            <a:ext cx="647614" cy="64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11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0099"/>
                </a:solidFill>
              </a:rPr>
              <a:t>經典人文學刊</a:t>
            </a:r>
            <a:r>
              <a:rPr lang="zh-TW" altLang="en-US" b="1" dirty="0" smtClean="0">
                <a:solidFill>
                  <a:srgbClr val="000099"/>
                </a:solidFill>
              </a:rPr>
              <a:t>庫</a:t>
            </a:r>
            <a:endParaRPr lang="zh-TW" altLang="en-US" b="1" dirty="0">
              <a:solidFill>
                <a:srgbClr val="000099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2000" dirty="0">
                <a:solidFill>
                  <a:srgbClr val="C00000"/>
                </a:solidFill>
                <a:latin typeface="+mj-ea"/>
              </a:rPr>
              <a:t>●</a:t>
            </a:r>
            <a:r>
              <a:rPr lang="zh-TW" altLang="zh-TW" dirty="0" smtClean="0"/>
              <a:t>漢學</a:t>
            </a:r>
            <a:r>
              <a:rPr lang="zh-TW" altLang="zh-TW" dirty="0"/>
              <a:t>研究 </a:t>
            </a:r>
          </a:p>
          <a:p>
            <a:pPr marL="0" indent="0">
              <a:buNone/>
            </a:pPr>
            <a:endParaRPr lang="zh-TW" altLang="zh-TW" dirty="0" smtClean="0"/>
          </a:p>
          <a:p>
            <a:pPr marL="0" indent="0">
              <a:buNone/>
            </a:pPr>
            <a:r>
              <a:rPr lang="zh-TW" altLang="en-US" sz="2000" dirty="0">
                <a:solidFill>
                  <a:srgbClr val="C00000"/>
                </a:solidFill>
                <a:latin typeface="+mj-ea"/>
              </a:rPr>
              <a:t>●</a:t>
            </a:r>
            <a:r>
              <a:rPr lang="zh-TW" altLang="zh-TW" dirty="0" smtClean="0"/>
              <a:t>思與言 </a:t>
            </a:r>
          </a:p>
          <a:p>
            <a:pPr marL="0" indent="0">
              <a:buNone/>
            </a:pPr>
            <a:r>
              <a:rPr lang="en-US" altLang="zh-TW" dirty="0"/>
              <a:t> </a:t>
            </a:r>
            <a:endParaRPr lang="zh-TW" altLang="zh-TW" sz="2000" dirty="0"/>
          </a:p>
          <a:p>
            <a:pPr marL="0" indent="0">
              <a:buNone/>
            </a:pPr>
            <a:r>
              <a:rPr lang="zh-TW" altLang="en-US" sz="2000" dirty="0">
                <a:solidFill>
                  <a:srgbClr val="C00000"/>
                </a:solidFill>
                <a:latin typeface="+mj-ea"/>
              </a:rPr>
              <a:t>●</a:t>
            </a:r>
            <a:r>
              <a:rPr lang="zh-TW" altLang="zh-TW" dirty="0" smtClean="0"/>
              <a:t>食</a:t>
            </a:r>
            <a:r>
              <a:rPr lang="zh-TW" altLang="zh-TW" dirty="0"/>
              <a:t>貨月刊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 </a:t>
            </a:r>
            <a:endParaRPr lang="zh-TW" altLang="zh-TW" sz="2000" dirty="0"/>
          </a:p>
          <a:p>
            <a:pPr marL="0" indent="0">
              <a:buNone/>
            </a:pPr>
            <a:r>
              <a:rPr lang="zh-TW" altLang="en-US" sz="2000" dirty="0">
                <a:solidFill>
                  <a:srgbClr val="C00000"/>
                </a:solidFill>
                <a:latin typeface="+mj-ea"/>
              </a:rPr>
              <a:t>●</a:t>
            </a:r>
            <a:r>
              <a:rPr lang="zh-TW" altLang="zh-TW" dirty="0" smtClean="0"/>
              <a:t>鵝</a:t>
            </a:r>
            <a:r>
              <a:rPr lang="zh-TW" altLang="zh-TW" dirty="0"/>
              <a:t>湖學誌 </a:t>
            </a:r>
          </a:p>
          <a:p>
            <a:pPr marL="0" indent="0">
              <a:buNone/>
            </a:pPr>
            <a:r>
              <a:rPr lang="en-US" altLang="zh-TW" dirty="0"/>
              <a:t> </a:t>
            </a:r>
            <a:endParaRPr lang="zh-TW" altLang="zh-TW" sz="2000" dirty="0"/>
          </a:p>
          <a:p>
            <a:pPr marL="0" indent="0">
              <a:buNone/>
            </a:pPr>
            <a:r>
              <a:rPr lang="zh-TW" altLang="en-US" sz="2000" dirty="0">
                <a:solidFill>
                  <a:srgbClr val="C00000"/>
                </a:solidFill>
                <a:latin typeface="+mj-ea"/>
              </a:rPr>
              <a:t>●</a:t>
            </a:r>
            <a:r>
              <a:rPr lang="zh-TW" altLang="zh-TW" dirty="0" smtClean="0"/>
              <a:t>鵝</a:t>
            </a:r>
            <a:r>
              <a:rPr lang="zh-TW" altLang="zh-TW" dirty="0"/>
              <a:t>湖月刊 </a:t>
            </a:r>
          </a:p>
          <a:p>
            <a:pPr marL="0" indent="0">
              <a:buNone/>
            </a:pPr>
            <a:r>
              <a:rPr lang="en-US" altLang="zh-TW" dirty="0"/>
              <a:t> </a:t>
            </a:r>
            <a:endParaRPr lang="zh-TW" altLang="zh-TW" dirty="0"/>
          </a:p>
          <a:p>
            <a:pPr marL="0" indent="0">
              <a:buNone/>
            </a:pPr>
            <a:r>
              <a:rPr lang="zh-TW" altLang="en-US" dirty="0">
                <a:solidFill>
                  <a:srgbClr val="C00000"/>
                </a:solidFill>
                <a:latin typeface="+mj-ea"/>
              </a:rPr>
              <a:t>●</a:t>
            </a:r>
            <a:r>
              <a:rPr lang="zh-TW" altLang="zh-TW" dirty="0" smtClean="0"/>
              <a:t>民俗</a:t>
            </a:r>
            <a:r>
              <a:rPr lang="zh-TW" altLang="zh-TW" dirty="0"/>
              <a:t>曲藝 </a:t>
            </a:r>
          </a:p>
          <a:p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EA4496-1488-41C1-AE8E-948952E2F20A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7" name="內容版面配置區 4" descr="經典人文學刊庫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559178"/>
            <a:ext cx="2847260" cy="308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5" y="6138306"/>
            <a:ext cx="719622" cy="7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26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679347"/>
              </p:ext>
            </p:extLst>
          </p:nvPr>
        </p:nvGraphicFramePr>
        <p:xfrm>
          <a:off x="251520" y="188640"/>
          <a:ext cx="8496944" cy="6590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6228"/>
                <a:gridCol w="1318491"/>
                <a:gridCol w="1048740"/>
                <a:gridCol w="1260714"/>
                <a:gridCol w="1572771"/>
              </a:tblGrid>
              <a:tr h="4248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240"/>
                        </a:spcAft>
                      </a:pPr>
                      <a:r>
                        <a:rPr lang="zh-TW" sz="1800" kern="100" dirty="0" smtClean="0">
                          <a:effectLst/>
                        </a:rPr>
                        <a:t>刊</a:t>
                      </a:r>
                      <a:r>
                        <a:rPr lang="en-US" altLang="zh-TW" sz="1800" kern="100" dirty="0" smtClean="0">
                          <a:effectLst/>
                        </a:rPr>
                        <a:t>   </a:t>
                      </a:r>
                      <a:r>
                        <a:rPr lang="zh-TW" sz="1800" kern="100" dirty="0" smtClean="0">
                          <a:effectLst/>
                        </a:rPr>
                        <a:t>名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起迄</a:t>
                      </a:r>
                      <a:r>
                        <a:rPr lang="zh-TW" sz="1800" kern="100" dirty="0" smtClean="0">
                          <a:effectLst/>
                        </a:rPr>
                        <a:t>年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期數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篇數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總字數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>
                    <a:solidFill>
                      <a:srgbClr val="C00000"/>
                    </a:solidFill>
                  </a:tcPr>
                </a:tc>
              </a:tr>
              <a:tr h="424873">
                <a:tc>
                  <a:txBody>
                    <a:bodyPr/>
                    <a:lstStyle/>
                    <a:p>
                      <a:pPr marL="72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1.</a:t>
                      </a:r>
                      <a:r>
                        <a:rPr lang="zh-TW" sz="1600" kern="100" dirty="0">
                          <a:effectLst/>
                        </a:rPr>
                        <a:t>中央研究院歷史語言研究所集刊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</a:rPr>
                        <a:t>1928-2013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248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1312</a:t>
                      </a:r>
                      <a:r>
                        <a:rPr lang="zh-TW" sz="1600" kern="100">
                          <a:effectLst/>
                        </a:rPr>
                        <a:t>篇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6405</a:t>
                      </a:r>
                      <a:r>
                        <a:rPr lang="zh-TW" sz="1600" kern="100">
                          <a:effectLst/>
                        </a:rPr>
                        <a:t>萬字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</a:tr>
              <a:tr h="398569">
                <a:tc>
                  <a:txBody>
                    <a:bodyPr/>
                    <a:lstStyle/>
                    <a:p>
                      <a:pPr marL="72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2.</a:t>
                      </a:r>
                      <a:r>
                        <a:rPr lang="zh-TW" sz="1600" kern="100" dirty="0">
                          <a:effectLst/>
                        </a:rPr>
                        <a:t>中央研究院中國文哲研究集刊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1991-2013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40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460</a:t>
                      </a:r>
                      <a:r>
                        <a:rPr lang="zh-TW" sz="1600" kern="100" dirty="0">
                          <a:effectLst/>
                        </a:rPr>
                        <a:t>篇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2105</a:t>
                      </a:r>
                      <a:r>
                        <a:rPr lang="zh-TW" sz="1600" kern="100">
                          <a:effectLst/>
                        </a:rPr>
                        <a:t>萬字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</a:tr>
              <a:tr h="407869">
                <a:tc>
                  <a:txBody>
                    <a:bodyPr/>
                    <a:lstStyle/>
                    <a:p>
                      <a:pPr marL="72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3.</a:t>
                      </a:r>
                      <a:r>
                        <a:rPr lang="zh-TW" sz="1600" kern="100" dirty="0">
                          <a:effectLst/>
                        </a:rPr>
                        <a:t>中央研究院近代史研究所集刊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1969-2013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81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800</a:t>
                      </a:r>
                      <a:r>
                        <a:rPr lang="zh-TW" sz="1600" kern="100" dirty="0">
                          <a:effectLst/>
                        </a:rPr>
                        <a:t>篇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2736</a:t>
                      </a:r>
                      <a:r>
                        <a:rPr lang="zh-TW" sz="1600" kern="100" dirty="0">
                          <a:effectLst/>
                        </a:rPr>
                        <a:t>萬字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</a:tr>
              <a:tr h="360040">
                <a:tc>
                  <a:txBody>
                    <a:bodyPr/>
                    <a:lstStyle/>
                    <a:p>
                      <a:pPr marL="72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  <a:latin typeface="+mj-ea"/>
                          <a:ea typeface="+mj-ea"/>
                        </a:rPr>
                        <a:t>4.</a:t>
                      </a:r>
                      <a:r>
                        <a:rPr lang="zh-TW" altLang="zh-TW" sz="1600" kern="100" dirty="0" smtClean="0">
                          <a:effectLst/>
                          <a:latin typeface="+mj-ea"/>
                          <a:ea typeface="+mj-ea"/>
                        </a:rPr>
                        <a:t>中央研究院</a:t>
                      </a:r>
                      <a:r>
                        <a:rPr kumimoji="0" lang="zh-TW" altLang="zh-TW" sz="1600" b="1" kern="1200" dirty="0" smtClean="0">
                          <a:solidFill>
                            <a:schemeClr val="lt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臺灣人類學刊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3334" marR="3334" marT="333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2003-2013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22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148</a:t>
                      </a:r>
                      <a:r>
                        <a:rPr lang="zh-TW" altLang="en-US" sz="16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篇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550</a:t>
                      </a:r>
                      <a:r>
                        <a:rPr lang="zh-TW" altLang="en-US" sz="16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萬字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72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  <a:latin typeface="+mn-ea"/>
                          <a:ea typeface="+mn-ea"/>
                        </a:rPr>
                        <a:t>5.</a:t>
                      </a:r>
                      <a:r>
                        <a:rPr lang="zh-TW" altLang="zh-TW" sz="1600" kern="100" dirty="0" smtClean="0">
                          <a:effectLst/>
                          <a:latin typeface="+mn-ea"/>
                          <a:ea typeface="+mn-ea"/>
                        </a:rPr>
                        <a:t>中央研究院</a:t>
                      </a:r>
                      <a:r>
                        <a:rPr kumimoji="0" lang="zh-TW" altLang="zh-TW" sz="1600" b="1" kern="1200" dirty="0" smtClean="0">
                          <a:solidFill>
                            <a:schemeClr val="lt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臺灣史研究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3334" marR="3334" marT="333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1994</a:t>
                      </a:r>
                      <a:r>
                        <a:rPr kumimoji="0" lang="en-US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-2013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52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279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1057</a:t>
                      </a:r>
                      <a:r>
                        <a:rPr lang="zh-TW" altLang="en-US" sz="16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萬字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</a:tr>
              <a:tr h="398569">
                <a:tc>
                  <a:txBody>
                    <a:bodyPr/>
                    <a:lstStyle/>
                    <a:p>
                      <a:pPr marL="72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</a:rPr>
                        <a:t>6</a:t>
                      </a:r>
                      <a:r>
                        <a:rPr lang="en-US" sz="1600" kern="100" dirty="0" smtClean="0">
                          <a:effectLst/>
                        </a:rPr>
                        <a:t>.</a:t>
                      </a:r>
                      <a:r>
                        <a:rPr lang="zh-TW" sz="1600" kern="100" dirty="0">
                          <a:effectLst/>
                        </a:rPr>
                        <a:t>近代中國婦女史研究（中研院）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1993-2013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21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234</a:t>
                      </a:r>
                      <a:r>
                        <a:rPr lang="zh-TW" sz="1600" kern="100" dirty="0">
                          <a:effectLst/>
                        </a:rPr>
                        <a:t>篇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552</a:t>
                      </a:r>
                      <a:r>
                        <a:rPr lang="zh-TW" sz="1600" kern="100" dirty="0">
                          <a:effectLst/>
                        </a:rPr>
                        <a:t>萬字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</a:tr>
              <a:tr h="398569">
                <a:tc>
                  <a:txBody>
                    <a:bodyPr/>
                    <a:lstStyle/>
                    <a:p>
                      <a:pPr marL="72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</a:rPr>
                        <a:t>7</a:t>
                      </a:r>
                      <a:r>
                        <a:rPr lang="en-US" sz="1600" kern="100" dirty="0" smtClean="0">
                          <a:effectLst/>
                        </a:rPr>
                        <a:t>.</a:t>
                      </a:r>
                      <a:r>
                        <a:rPr lang="zh-TW" sz="1600" kern="100" dirty="0">
                          <a:effectLst/>
                        </a:rPr>
                        <a:t>口述歷史期刊（中研院）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1989-2004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12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76</a:t>
                      </a:r>
                      <a:r>
                        <a:rPr lang="zh-TW" sz="1600" kern="100" dirty="0">
                          <a:effectLst/>
                        </a:rPr>
                        <a:t>篇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240</a:t>
                      </a:r>
                      <a:r>
                        <a:rPr lang="zh-TW" sz="1600" kern="100" dirty="0">
                          <a:effectLst/>
                        </a:rPr>
                        <a:t>萬字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</a:tr>
              <a:tr h="398569">
                <a:tc>
                  <a:txBody>
                    <a:bodyPr/>
                    <a:lstStyle/>
                    <a:p>
                      <a:pPr marL="72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</a:rPr>
                        <a:t>8</a:t>
                      </a:r>
                      <a:r>
                        <a:rPr lang="en-US" sz="1600" kern="100" dirty="0" smtClean="0">
                          <a:effectLst/>
                        </a:rPr>
                        <a:t>.</a:t>
                      </a:r>
                      <a:r>
                        <a:rPr lang="zh-TW" sz="1600" kern="100" dirty="0">
                          <a:effectLst/>
                        </a:rPr>
                        <a:t>近代中國史研究通訊（中研院）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1986-2003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36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633</a:t>
                      </a:r>
                      <a:r>
                        <a:rPr lang="zh-TW" sz="1600" kern="100" dirty="0">
                          <a:effectLst/>
                        </a:rPr>
                        <a:t>篇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750</a:t>
                      </a:r>
                      <a:r>
                        <a:rPr lang="zh-TW" sz="1600" kern="100" dirty="0">
                          <a:effectLst/>
                        </a:rPr>
                        <a:t>萬字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</a:tr>
              <a:tr h="398569">
                <a:tc>
                  <a:txBody>
                    <a:bodyPr/>
                    <a:lstStyle/>
                    <a:p>
                      <a:pPr marL="72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</a:rPr>
                        <a:t>9</a:t>
                      </a:r>
                      <a:r>
                        <a:rPr lang="en-US" sz="1600" kern="100" dirty="0" smtClean="0">
                          <a:effectLst/>
                        </a:rPr>
                        <a:t>.</a:t>
                      </a:r>
                      <a:r>
                        <a:rPr lang="zh-TW" sz="1600" kern="100" dirty="0">
                          <a:effectLst/>
                        </a:rPr>
                        <a:t>漢學研究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1983-2013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73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2800</a:t>
                      </a:r>
                      <a:r>
                        <a:rPr lang="zh-TW" sz="1600" kern="100" dirty="0">
                          <a:effectLst/>
                        </a:rPr>
                        <a:t>篇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3418</a:t>
                      </a:r>
                      <a:r>
                        <a:rPr lang="zh-TW" sz="1600" kern="100" dirty="0">
                          <a:effectLst/>
                        </a:rPr>
                        <a:t>萬字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</a:tr>
              <a:tr h="398569">
                <a:tc>
                  <a:txBody>
                    <a:bodyPr/>
                    <a:lstStyle/>
                    <a:p>
                      <a:pPr marL="72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</a:rPr>
                        <a:t>10</a:t>
                      </a:r>
                      <a:r>
                        <a:rPr lang="en-US" sz="1600" kern="100" dirty="0" smtClean="0">
                          <a:effectLst/>
                        </a:rPr>
                        <a:t>.</a:t>
                      </a:r>
                      <a:r>
                        <a:rPr lang="zh-TW" sz="1600" kern="100" dirty="0">
                          <a:effectLst/>
                        </a:rPr>
                        <a:t>思與言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1963-2013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245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1930</a:t>
                      </a:r>
                      <a:r>
                        <a:rPr lang="zh-TW" sz="1600" kern="100" dirty="0">
                          <a:effectLst/>
                        </a:rPr>
                        <a:t>篇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4225</a:t>
                      </a:r>
                      <a:r>
                        <a:rPr lang="zh-TW" sz="1600" kern="100" dirty="0">
                          <a:effectLst/>
                        </a:rPr>
                        <a:t>萬字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</a:tr>
              <a:tr h="398569">
                <a:tc>
                  <a:txBody>
                    <a:bodyPr/>
                    <a:lstStyle/>
                    <a:p>
                      <a:pPr marL="72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</a:rPr>
                        <a:t>11</a:t>
                      </a:r>
                      <a:r>
                        <a:rPr lang="en-US" sz="1600" kern="100" dirty="0" smtClean="0">
                          <a:effectLst/>
                        </a:rPr>
                        <a:t>.</a:t>
                      </a:r>
                      <a:r>
                        <a:rPr lang="zh-TW" sz="1600" kern="100" dirty="0">
                          <a:effectLst/>
                        </a:rPr>
                        <a:t>鵝湖學誌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1988-2013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49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384</a:t>
                      </a:r>
                      <a:r>
                        <a:rPr lang="zh-TW" sz="1600" kern="100" dirty="0">
                          <a:effectLst/>
                        </a:rPr>
                        <a:t>篇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680</a:t>
                      </a:r>
                      <a:r>
                        <a:rPr lang="zh-TW" sz="1600" kern="100" dirty="0">
                          <a:effectLst/>
                        </a:rPr>
                        <a:t>萬字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</a:tr>
              <a:tr h="398569">
                <a:tc>
                  <a:txBody>
                    <a:bodyPr/>
                    <a:lstStyle/>
                    <a:p>
                      <a:pPr marL="72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1</a:t>
                      </a:r>
                      <a:r>
                        <a:rPr lang="en-US" altLang="zh-TW" sz="1600" kern="100" dirty="0" smtClean="0">
                          <a:effectLst/>
                        </a:rPr>
                        <a:t>2</a:t>
                      </a:r>
                      <a:r>
                        <a:rPr lang="en-US" sz="1600" kern="100" dirty="0" smtClean="0">
                          <a:effectLst/>
                        </a:rPr>
                        <a:t>.</a:t>
                      </a:r>
                      <a:r>
                        <a:rPr lang="zh-TW" sz="1600" kern="100" dirty="0">
                          <a:effectLst/>
                        </a:rPr>
                        <a:t>鵝湖月刊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1975-2013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459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5395</a:t>
                      </a:r>
                      <a:r>
                        <a:rPr lang="zh-TW" sz="1600" kern="100" dirty="0">
                          <a:effectLst/>
                        </a:rPr>
                        <a:t>篇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6156</a:t>
                      </a:r>
                      <a:r>
                        <a:rPr lang="zh-TW" sz="1600" kern="100" dirty="0">
                          <a:effectLst/>
                        </a:rPr>
                        <a:t>萬字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</a:tr>
              <a:tr h="398569">
                <a:tc>
                  <a:txBody>
                    <a:bodyPr/>
                    <a:lstStyle/>
                    <a:p>
                      <a:pPr marL="72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1</a:t>
                      </a:r>
                      <a:r>
                        <a:rPr lang="en-US" altLang="zh-TW" sz="1600" kern="100" dirty="0" smtClean="0">
                          <a:effectLst/>
                        </a:rPr>
                        <a:t>3</a:t>
                      </a:r>
                      <a:r>
                        <a:rPr lang="en-US" sz="1600" kern="100" dirty="0" smtClean="0">
                          <a:effectLst/>
                        </a:rPr>
                        <a:t>.</a:t>
                      </a:r>
                      <a:r>
                        <a:rPr lang="zh-TW" sz="1600" kern="100" dirty="0">
                          <a:effectLst/>
                        </a:rPr>
                        <a:t>食貨月刊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1971-1988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157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780</a:t>
                      </a:r>
                      <a:r>
                        <a:rPr lang="zh-TW" sz="1600" kern="100">
                          <a:effectLst/>
                        </a:rPr>
                        <a:t>篇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1000</a:t>
                      </a:r>
                      <a:r>
                        <a:rPr lang="zh-TW" sz="1600" kern="100" dirty="0">
                          <a:effectLst/>
                        </a:rPr>
                        <a:t>萬字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</a:tr>
              <a:tr h="339465">
                <a:tc>
                  <a:txBody>
                    <a:bodyPr/>
                    <a:lstStyle/>
                    <a:p>
                      <a:pPr marL="72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1</a:t>
                      </a:r>
                      <a:r>
                        <a:rPr lang="en-US" altLang="zh-TW" sz="1600" kern="100" dirty="0" smtClean="0">
                          <a:effectLst/>
                        </a:rPr>
                        <a:t>4</a:t>
                      </a:r>
                      <a:r>
                        <a:rPr lang="en-US" sz="1600" kern="100" dirty="0" smtClean="0">
                          <a:effectLst/>
                        </a:rPr>
                        <a:t>.</a:t>
                      </a:r>
                      <a:r>
                        <a:rPr lang="zh-TW" sz="1600" kern="100" dirty="0">
                          <a:effectLst/>
                        </a:rPr>
                        <a:t>民俗曲藝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2006-2013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29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2522</a:t>
                      </a:r>
                      <a:r>
                        <a:rPr lang="zh-TW" sz="1600" kern="100">
                          <a:effectLst/>
                        </a:rPr>
                        <a:t>篇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600</a:t>
                      </a:r>
                      <a:r>
                        <a:rPr lang="zh-TW" sz="1600" kern="100" dirty="0">
                          <a:effectLst/>
                        </a:rPr>
                        <a:t>萬字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/>
                </a:tc>
              </a:tr>
              <a:tr h="614663">
                <a:tc>
                  <a:txBody>
                    <a:bodyPr/>
                    <a:lstStyle/>
                    <a:p>
                      <a:pPr marL="360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solidFill>
                            <a:schemeClr val="bg1"/>
                          </a:solidFill>
                          <a:effectLst/>
                        </a:rPr>
                        <a:t>合</a:t>
                      </a:r>
                      <a:r>
                        <a:rPr lang="en-US" altLang="zh-TW" sz="1800" kern="100" dirty="0" smtClean="0">
                          <a:solidFill>
                            <a:schemeClr val="bg1"/>
                          </a:solidFill>
                          <a:effectLst/>
                        </a:rPr>
                        <a:t>    </a:t>
                      </a:r>
                      <a:r>
                        <a:rPr lang="zh-TW" sz="1800" kern="100" dirty="0" smtClean="0">
                          <a:solidFill>
                            <a:schemeClr val="bg1"/>
                          </a:solidFill>
                          <a:effectLst/>
                        </a:rPr>
                        <a:t>計</a:t>
                      </a:r>
                      <a:endParaRPr lang="zh-TW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r>
                        <a:rPr lang="en-US" altLang="zh-TW" sz="1800" kern="100" dirty="0" smtClean="0">
                          <a:solidFill>
                            <a:schemeClr val="bg1"/>
                          </a:solidFill>
                          <a:effectLst/>
                        </a:rPr>
                        <a:t>24</a:t>
                      </a:r>
                      <a:r>
                        <a:rPr lang="zh-TW" sz="1800" kern="100" dirty="0" smtClean="0">
                          <a:solidFill>
                            <a:schemeClr val="bg1"/>
                          </a:solidFill>
                          <a:effectLst/>
                        </a:rPr>
                        <a:t>期</a:t>
                      </a:r>
                      <a:endParaRPr lang="zh-TW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r>
                        <a:rPr lang="en-US" altLang="zh-TW" sz="1800" kern="100" dirty="0" smtClean="0">
                          <a:solidFill>
                            <a:schemeClr val="bg1"/>
                          </a:solidFill>
                          <a:effectLst/>
                        </a:rPr>
                        <a:t>7299</a:t>
                      </a:r>
                      <a:r>
                        <a:rPr lang="zh-TW" sz="1800" kern="100" dirty="0" smtClean="0">
                          <a:solidFill>
                            <a:schemeClr val="bg1"/>
                          </a:solidFill>
                          <a:effectLst/>
                        </a:rPr>
                        <a:t>篇</a:t>
                      </a:r>
                      <a:endParaRPr lang="zh-TW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chemeClr val="bg1"/>
                          </a:solidFill>
                          <a:effectLst/>
                        </a:rPr>
                        <a:t>2.</a:t>
                      </a:r>
                      <a:r>
                        <a:rPr lang="en-US" altLang="zh-TW" sz="1800" kern="100" dirty="0" smtClean="0">
                          <a:solidFill>
                            <a:schemeClr val="bg1"/>
                          </a:solidFill>
                          <a:effectLst/>
                        </a:rPr>
                        <a:t>98</a:t>
                      </a:r>
                      <a:r>
                        <a:rPr lang="zh-TW" sz="1800" kern="100" dirty="0" smtClean="0">
                          <a:solidFill>
                            <a:schemeClr val="bg1"/>
                          </a:solidFill>
                          <a:effectLst/>
                        </a:rPr>
                        <a:t>億</a:t>
                      </a:r>
                      <a:r>
                        <a:rPr lang="zh-TW" sz="1800" kern="100" dirty="0">
                          <a:solidFill>
                            <a:schemeClr val="bg1"/>
                          </a:solidFill>
                          <a:effectLst/>
                        </a:rPr>
                        <a:t>字</a:t>
                      </a:r>
                      <a:endParaRPr lang="zh-TW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334" marR="3334" marT="3334" marB="0" anchor="ctr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632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 bwMode="auto">
        <a:solidFill>
          <a:srgbClr val="FFFF99"/>
        </a:solidFill>
        <a:ln w="28575">
          <a:solidFill>
            <a:srgbClr val="FF0000"/>
          </a:solidFill>
          <a:headEnd type="none" w="sm" len="sm"/>
          <a:tailEnd type="triangle" w="lg" len="med"/>
        </a:ln>
        <a:effectLst>
          <a:glow rad="63500">
            <a:schemeClr val="accent1">
              <a:satMod val="175000"/>
              <a:alpha val="40000"/>
            </a:schemeClr>
          </a:glow>
          <a:outerShdw blurRad="50800" dist="38100" dir="2700000" algn="tl" rotWithShape="0">
            <a:prstClr val="black">
              <a:alpha val="40000"/>
            </a:prstClr>
          </a:outerShdw>
          <a:softEdge rad="12700"/>
        </a:effectLst>
      </a:spPr>
      <a:bodyPr wrap="none" anchor="ctr"/>
      <a:lstStyle>
        <a:defPPr algn="ctr" fontAlgn="auto">
          <a:spcBef>
            <a:spcPts val="0"/>
          </a:spcBef>
          <a:spcAft>
            <a:spcPts val="0"/>
          </a:spcAft>
          <a:defRPr kumimoji="0" sz="2000" b="1" dirty="0">
            <a:solidFill>
              <a:srgbClr val="FF0000"/>
            </a:solidFill>
            <a:latin typeface="+mn-lt"/>
            <a:ea typeface="標楷體" pitchFamily="65" charset="-120"/>
          </a:defRPr>
        </a:defPPr>
      </a:lstStyle>
      <a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1234</TotalTime>
  <Words>1429</Words>
  <Application>Microsoft Office PowerPoint</Application>
  <PresentationFormat>如螢幕大小 (4:3)</PresentationFormat>
  <Paragraphs>299</Paragraphs>
  <Slides>19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9" baseType="lpstr">
      <vt:lpstr>Adobe 仿宋 Std R</vt:lpstr>
      <vt:lpstr>Adobe 繁黑體 Std B</vt:lpstr>
      <vt:lpstr>新細明體</vt:lpstr>
      <vt:lpstr>標楷體</vt:lpstr>
      <vt:lpstr>Calibri</vt:lpstr>
      <vt:lpstr>Century Schoolbook</vt:lpstr>
      <vt:lpstr>Times New Roman</vt:lpstr>
      <vt:lpstr>Wingdings</vt:lpstr>
      <vt:lpstr>Wingdings 2</vt:lpstr>
      <vt:lpstr>壁窗</vt:lpstr>
      <vt:lpstr>PowerPoint 簡報</vt:lpstr>
      <vt:lpstr> 核心業務</vt:lpstr>
      <vt:lpstr> 榮譽記錄</vt:lpstr>
      <vt:lpstr>全球代表性客戶</vt:lpstr>
      <vt:lpstr>經典人文學刊庫</vt:lpstr>
      <vt:lpstr>經典人文學刊庫</vt:lpstr>
      <vt:lpstr>經典人文學刊庫</vt:lpstr>
      <vt:lpstr>經典人文學刊庫</vt:lpstr>
      <vt:lpstr>PowerPoint 簡報</vt:lpstr>
      <vt:lpstr>標點版古今圖書集成</vt:lpstr>
      <vt:lpstr>台灣文獻叢刊</vt:lpstr>
      <vt:lpstr>台灣文獻叢刊續編</vt:lpstr>
      <vt:lpstr>歷代書法碑帖集成</vt:lpstr>
      <vt:lpstr>雄獅美術知識庫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Ingram</dc:creator>
  <cp:lastModifiedBy>nancy</cp:lastModifiedBy>
  <cp:revision>320</cp:revision>
  <cp:lastPrinted>2013-11-25T05:11:55Z</cp:lastPrinted>
  <dcterms:created xsi:type="dcterms:W3CDTF">2012-03-12T14:18:59Z</dcterms:created>
  <dcterms:modified xsi:type="dcterms:W3CDTF">2014-01-20T06:34:35Z</dcterms:modified>
</cp:coreProperties>
</file>